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C00"/>
    <a:srgbClr val="8B8CA4"/>
    <a:srgbClr val="FFFFFF"/>
    <a:srgbClr val="F5C48C"/>
    <a:srgbClr val="B76B00"/>
    <a:srgbClr val="393A63"/>
    <a:srgbClr val="72728F"/>
    <a:srgbClr val="D1D2DB"/>
    <a:srgbClr val="ACACBF"/>
    <a:srgbClr val="EE9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'3_Közleménybe hivatkozások_HU'!$B$8</c:f>
              <c:strCache>
                <c:ptCount val="1"/>
                <c:pt idx="0">
                  <c:v>Ágazati eloszlás</c:v>
                </c:pt>
              </c:strCache>
            </c:strRef>
          </c:tx>
          <c:spPr>
            <a:solidFill>
              <a:srgbClr val="E97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4-41A7-A367-600D6AC524AC}"/>
              </c:ext>
            </c:extLst>
          </c:dPt>
          <c:dPt>
            <c:idx val="1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4-41A7-A367-600D6AC524AC}"/>
              </c:ext>
            </c:extLst>
          </c:dPt>
          <c:dPt>
            <c:idx val="2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4-41A7-A367-600D6AC524AC}"/>
              </c:ext>
            </c:extLst>
          </c:dPt>
          <c:dPt>
            <c:idx val="3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4-41A7-A367-600D6AC524AC}"/>
              </c:ext>
            </c:extLst>
          </c:dPt>
          <c:dPt>
            <c:idx val="4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94-41A7-A367-600D6AC524AC}"/>
              </c:ext>
            </c:extLst>
          </c:dPt>
          <c:dPt>
            <c:idx val="5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94-41A7-A367-600D6AC524AC}"/>
              </c:ext>
            </c:extLst>
          </c:dPt>
          <c:dPt>
            <c:idx val="6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94-41A7-A367-600D6AC524AC}"/>
              </c:ext>
            </c:extLst>
          </c:dPt>
          <c:dPt>
            <c:idx val="7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94-41A7-A367-600D6AC524AC}"/>
              </c:ext>
            </c:extLst>
          </c:dPt>
          <c:cat>
            <c:strRef>
              <c:f>'3_Közleménybe hivatkozások_HU'!$C$10:$C$17</c:f>
              <c:strCache>
                <c:ptCount val="8"/>
                <c:pt idx="0">
                  <c:v>Szakmai, tudományos tev.</c:v>
                </c:pt>
                <c:pt idx="1">
                  <c:v>Ingatlanügyletek</c:v>
                </c:pt>
                <c:pt idx="2">
                  <c:v>Egyéb</c:v>
                </c:pt>
                <c:pt idx="3">
                  <c:v>Építőipar</c:v>
                </c:pt>
                <c:pt idx="4">
                  <c:v>Szállítás, raktározás</c:v>
                </c:pt>
                <c:pt idx="5">
                  <c:v>Kereskedelem, javítás</c:v>
                </c:pt>
                <c:pt idx="6">
                  <c:v>Feldolgozóipar</c:v>
                </c:pt>
                <c:pt idx="7">
                  <c:v>Mezőgazdaság</c:v>
                </c:pt>
              </c:strCache>
            </c:strRef>
          </c:cat>
          <c:val>
            <c:numRef>
              <c:f>'3_Közleménybe hivatkozások_HU'!$E$10:$E$17</c:f>
              <c:numCache>
                <c:formatCode>General</c:formatCode>
                <c:ptCount val="8"/>
                <c:pt idx="0">
                  <c:v>1.1965387569999999</c:v>
                </c:pt>
                <c:pt idx="1">
                  <c:v>3.4698088399999998</c:v>
                </c:pt>
                <c:pt idx="2">
                  <c:v>9.0581628809999994</c:v>
                </c:pt>
                <c:pt idx="3">
                  <c:v>9.5050729399999998</c:v>
                </c:pt>
                <c:pt idx="4">
                  <c:v>9.7396272929999999</c:v>
                </c:pt>
                <c:pt idx="5">
                  <c:v>12.741086109999999</c:v>
                </c:pt>
                <c:pt idx="6">
                  <c:v>13.637256659</c:v>
                </c:pt>
                <c:pt idx="7">
                  <c:v>24.414634693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C-4AE2-87A4-2BAA3A293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41142944"/>
        <c:axId val="1041142616"/>
      </c:barChart>
      <c:catAx>
        <c:axId val="104114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2616"/>
        <c:crosses val="autoZero"/>
        <c:auto val="1"/>
        <c:lblAlgn val="ctr"/>
        <c:lblOffset val="100"/>
        <c:noMultiLvlLbl val="0"/>
      </c:catAx>
      <c:valAx>
        <c:axId val="1041142616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7470546987019"/>
          <c:y val="0.10417626684163146"/>
          <c:w val="0.61473474137419248"/>
          <c:h val="0.777257630549664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'3_Közleménybe hivatkozások_HU'!$E$36</c:f>
              <c:strCache>
                <c:ptCount val="1"/>
                <c:pt idx="0">
                  <c:v>hitel</c:v>
                </c:pt>
              </c:strCache>
            </c:strRef>
          </c:tx>
          <c:spPr>
            <a:solidFill>
              <a:srgbClr val="8B8CA4"/>
            </a:solidFill>
            <a:ln w="28575">
              <a:solidFill>
                <a:srgbClr val="FFFFFF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'3_Közleménybe hivatkozások_HU'!$C$37:$C$39</c:f>
              <c:strCache>
                <c:ptCount val="3"/>
                <c:pt idx="0">
                  <c:v>Mikro</c:v>
                </c:pt>
                <c:pt idx="1">
                  <c:v>Kis</c:v>
                </c:pt>
                <c:pt idx="2">
                  <c:v>Közép</c:v>
                </c:pt>
              </c:strCache>
            </c:strRef>
          </c:cat>
          <c:val>
            <c:numRef>
              <c:f>'3_Közleménybe hivatkozások_HU'!$E$37:$E$39</c:f>
              <c:numCache>
                <c:formatCode>0.0</c:formatCode>
                <c:ptCount val="3"/>
                <c:pt idx="0">
                  <c:v>24.518494015999998</c:v>
                </c:pt>
                <c:pt idx="1">
                  <c:v>14.828685174</c:v>
                </c:pt>
                <c:pt idx="2">
                  <c:v>13.631081896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7-45F3-A642-749811269E8A}"/>
            </c:ext>
          </c:extLst>
        </c:ser>
        <c:ser>
          <c:idx val="1"/>
          <c:order val="1"/>
          <c:tx>
            <c:strRef>
              <c:f>'3_Közleménybe hivatkozások_HU'!$F$36</c:f>
              <c:strCache>
                <c:ptCount val="1"/>
                <c:pt idx="0">
                  <c:v>lízing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rgbClr val="FFFFFF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'3_Közleménybe hivatkozások_HU'!$C$37:$C$39</c:f>
              <c:strCache>
                <c:ptCount val="3"/>
                <c:pt idx="0">
                  <c:v>Mikro</c:v>
                </c:pt>
                <c:pt idx="1">
                  <c:v>Kis</c:v>
                </c:pt>
                <c:pt idx="2">
                  <c:v>Közép</c:v>
                </c:pt>
              </c:strCache>
            </c:strRef>
          </c:cat>
          <c:val>
            <c:numRef>
              <c:f>'3_Közleménybe hivatkozások_HU'!$F$37:$F$39</c:f>
              <c:numCache>
                <c:formatCode>General</c:formatCode>
                <c:ptCount val="3"/>
                <c:pt idx="0">
                  <c:v>26.308897155</c:v>
                </c:pt>
                <c:pt idx="1">
                  <c:v>13.990332549</c:v>
                </c:pt>
                <c:pt idx="2">
                  <c:v>6.766198084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7-45F3-A642-749811269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1041144256"/>
        <c:axId val="1041146224"/>
      </c:barChart>
      <c:catAx>
        <c:axId val="104114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10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6224"/>
        <c:crosses val="autoZero"/>
        <c:auto val="1"/>
        <c:lblAlgn val="ctr"/>
        <c:lblOffset val="100"/>
        <c:noMultiLvlLbl val="0"/>
      </c:catAx>
      <c:valAx>
        <c:axId val="1041146224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49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40324171680031"/>
          <c:y val="1.2918910945979625E-2"/>
          <c:w val="0.27158261441245896"/>
          <c:h val="0.11680577383767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0.66693</cdr:x>
      <cdr:y>0.16405</cdr:y>
    </cdr:from>
    <cdr:to>
      <cdr:x>0.95652</cdr:x>
      <cdr:y>0.30494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997BF0A9-55BC-4F12-B1C6-C70A5F56B235}"/>
            </a:ext>
          </a:extLst>
        </cdr:cNvPr>
        <cdr:cNvSpPr txBox="1"/>
      </cdr:nvSpPr>
      <cdr:spPr>
        <a:xfrm xmlns:a="http://schemas.openxmlformats.org/drawingml/2006/main">
          <a:off x="2280482" y="322540"/>
          <a:ext cx="99019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200" b="1" kern="1200" dirty="0" err="1">
              <a:solidFill>
                <a:srgbClr val="B76B00"/>
              </a:solidFill>
            </a:rPr>
            <a:t>50,8 Mrd Ft</a:t>
          </a:r>
        </a:p>
      </cdr:txBody>
    </cdr:sp>
  </cdr:relSizeAnchor>
  <cdr:relSizeAnchor xmlns:cdr="http://schemas.openxmlformats.org/drawingml/2006/chartDrawing">
    <cdr:from>
      <cdr:x>0.66972</cdr:x>
      <cdr:y>0.68298</cdr:y>
    </cdr:from>
    <cdr:to>
      <cdr:x>0.9593</cdr:x>
      <cdr:y>0.82387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8022F0A7-55AE-4601-BD9E-1B33335E7132}"/>
            </a:ext>
          </a:extLst>
        </cdr:cNvPr>
        <cdr:cNvSpPr txBox="1"/>
      </cdr:nvSpPr>
      <cdr:spPr>
        <a:xfrm xmlns:a="http://schemas.openxmlformats.org/drawingml/2006/main">
          <a:off x="2290006" y="1342817"/>
          <a:ext cx="9901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kern="1200" dirty="0" err="1">
              <a:solidFill>
                <a:srgbClr val="B76B00"/>
              </a:solidFill>
            </a:rPr>
            <a:t>20,4 Mrd Ft</a:t>
          </a:r>
        </a:p>
      </cdr:txBody>
    </cdr:sp>
  </cdr:relSizeAnchor>
  <cdr:relSizeAnchor xmlns:cdr="http://schemas.openxmlformats.org/drawingml/2006/chartDrawing">
    <cdr:from>
      <cdr:x>0.66663</cdr:x>
      <cdr:y>0.42273</cdr:y>
    </cdr:from>
    <cdr:to>
      <cdr:x>0.95621</cdr:x>
      <cdr:y>0.56362</cdr:y>
    </cdr:to>
    <cdr:sp macro="" textlink="">
      <cdr:nvSpPr>
        <cdr:cNvPr id="4" name="Szövegdoboz 1">
          <a:extLst xmlns:a="http://schemas.openxmlformats.org/drawingml/2006/main">
            <a:ext uri="{FF2B5EF4-FFF2-40B4-BE49-F238E27FC236}">
              <a16:creationId xmlns:a16="http://schemas.microsoft.com/office/drawing/2014/main" id="{4757BA58-8764-4C52-8134-F43AFF996C5B}"/>
            </a:ext>
          </a:extLst>
        </cdr:cNvPr>
        <cdr:cNvSpPr txBox="1"/>
      </cdr:nvSpPr>
      <cdr:spPr>
        <a:xfrm xmlns:a="http://schemas.openxmlformats.org/drawingml/2006/main">
          <a:off x="2279434" y="831131"/>
          <a:ext cx="9901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kern="1200" dirty="0" err="1">
              <a:solidFill>
                <a:srgbClr val="B76B00"/>
              </a:solidFill>
            </a:rPr>
            <a:t>28,8 Mrd Ft</a:t>
          </a:r>
        </a:p>
      </cdr:txBody>
    </cdr:sp>
  </cdr:relSizeAnchor>
  <cdr:relSizeAnchor xmlns:cdr="http://schemas.openxmlformats.org/drawingml/2006/chartDrawing">
    <cdr:from>
      <cdr:x>0.77907</cdr:x>
      <cdr:y>0.89801</cdr:y>
    </cdr:from>
    <cdr:to>
      <cdr:x>0.98162</cdr:x>
      <cdr:y>1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id="{1758B97D-61E1-48D8-853C-8C58D82CBC4A}"/>
            </a:ext>
          </a:extLst>
        </cdr:cNvPr>
        <cdr:cNvSpPr txBox="1"/>
      </cdr:nvSpPr>
      <cdr:spPr>
        <a:xfrm xmlns:a="http://schemas.openxmlformats.org/drawingml/2006/main">
          <a:off x="2663921" y="1765586"/>
          <a:ext cx="692592" cy="20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900" dirty="0">
              <a:solidFill>
                <a:schemeClr val="tx1">
                  <a:lumMod val="65000"/>
                  <a:lumOff val="35000"/>
                </a:schemeClr>
              </a:solidFill>
            </a:rPr>
            <a:t>Mrd Ft</a:t>
          </a:r>
          <a:endParaRPr lang="en-GB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6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7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0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7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C494DC60-4D2E-4FB5-B4AC-6CF641C4338A}"/>
              </a:ext>
            </a:extLst>
          </p:cNvPr>
          <p:cNvSpPr/>
          <p:nvPr userDrawn="1"/>
        </p:nvSpPr>
        <p:spPr>
          <a:xfrm>
            <a:off x="-85725" y="-264217"/>
            <a:ext cx="7019925" cy="1914703"/>
          </a:xfrm>
          <a:prstGeom prst="rect">
            <a:avLst/>
          </a:prstGeom>
          <a:blipFill>
            <a:blip r:embed="rId13"/>
            <a:srcRect/>
            <a:stretch>
              <a:fillRect l="-84215" t="-385175" r="-38566" b="-2278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A285-E57C-4A1B-B3A3-9B256043D27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Kép 8" descr="A képen clipart látható&#10;&#10;Automatikusan generált leírás">
            <a:extLst>
              <a:ext uri="{FF2B5EF4-FFF2-40B4-BE49-F238E27FC236}">
                <a16:creationId xmlns:a16="http://schemas.microsoft.com/office/drawing/2014/main" id="{A28984B9-13FF-4450-B70F-96B00037C2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3" y="284208"/>
            <a:ext cx="1537713" cy="313457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9587BEE8-C95C-47D2-8FA1-4E47B1BF83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3043" y="211184"/>
            <a:ext cx="715627" cy="715627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4658FBFD-0C97-490F-B041-B31A5A3FD01B}"/>
              </a:ext>
            </a:extLst>
          </p:cNvPr>
          <p:cNvSpPr/>
          <p:nvPr userDrawn="1"/>
        </p:nvSpPr>
        <p:spPr>
          <a:xfrm>
            <a:off x="-341314" y="9087950"/>
            <a:ext cx="7540628" cy="1181983"/>
          </a:xfrm>
          <a:prstGeom prst="rect">
            <a:avLst/>
          </a:prstGeom>
          <a:blipFill>
            <a:blip r:embed="rId17"/>
            <a:srcRect/>
            <a:stretch>
              <a:fillRect l="-94630" t="-104693" r="-14368" b="-5779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chart" Target="../charts/chart2.xm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36">
            <a:extLst>
              <a:ext uri="{FF2B5EF4-FFF2-40B4-BE49-F238E27FC236}">
                <a16:creationId xmlns:a16="http://schemas.microsoft.com/office/drawing/2014/main" id="{A0AB8950-6AB5-44FE-8514-ED8429389813}"/>
              </a:ext>
            </a:extLst>
          </p:cNvPr>
          <p:cNvGrpSpPr/>
          <p:nvPr/>
        </p:nvGrpSpPr>
        <p:grpSpPr>
          <a:xfrm>
            <a:off x="3602127" y="7396278"/>
            <a:ext cx="2930237" cy="2441865"/>
            <a:chOff x="3538627" y="7370878"/>
            <a:chExt cx="2930237" cy="244186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D46422-5127-46BB-8055-F6F48EDA37A0}"/>
                </a:ext>
              </a:extLst>
            </p:cNvPr>
            <p:cNvSpPr/>
            <p:nvPr/>
          </p:nvSpPr>
          <p:spPr>
            <a:xfrm>
              <a:off x="4731111" y="8516210"/>
              <a:ext cx="1152560" cy="759420"/>
            </a:xfrm>
            <a:custGeom>
              <a:avLst/>
              <a:gdLst>
                <a:gd name="connsiteX0" fmla="*/ 1153366 w 1152559"/>
                <a:gd name="connsiteY0" fmla="*/ 142727 h 759420"/>
                <a:gd name="connsiteX1" fmla="*/ 1149556 w 1152559"/>
                <a:gd name="connsiteY1" fmla="*/ 155498 h 759420"/>
                <a:gd name="connsiteX2" fmla="*/ 1131682 w 1152559"/>
                <a:gd name="connsiteY2" fmla="*/ 167170 h 759420"/>
                <a:gd name="connsiteX3" fmla="*/ 1124356 w 1152559"/>
                <a:gd name="connsiteY3" fmla="*/ 173177 h 759420"/>
                <a:gd name="connsiteX4" fmla="*/ 1121914 w 1152559"/>
                <a:gd name="connsiteY4" fmla="*/ 184629 h 759420"/>
                <a:gd name="connsiteX5" fmla="*/ 1123868 w 1152559"/>
                <a:gd name="connsiteY5" fmla="*/ 207363 h 759420"/>
                <a:gd name="connsiteX6" fmla="*/ 1101891 w 1152559"/>
                <a:gd name="connsiteY6" fmla="*/ 217936 h 759420"/>
                <a:gd name="connsiteX7" fmla="*/ 1093491 w 1152559"/>
                <a:gd name="connsiteY7" fmla="*/ 227338 h 759420"/>
                <a:gd name="connsiteX8" fmla="*/ 1089682 w 1152559"/>
                <a:gd name="connsiteY8" fmla="*/ 249314 h 759420"/>
                <a:gd name="connsiteX9" fmla="*/ 1082356 w 1152559"/>
                <a:gd name="connsiteY9" fmla="*/ 258667 h 759420"/>
                <a:gd name="connsiteX10" fmla="*/ 1094712 w 1152559"/>
                <a:gd name="connsiteY10" fmla="*/ 290704 h 759420"/>
                <a:gd name="connsiteX11" fmla="*/ 1088974 w 1152559"/>
                <a:gd name="connsiteY11" fmla="*/ 301058 h 759420"/>
                <a:gd name="connsiteX12" fmla="*/ 1071685 w 1152559"/>
                <a:gd name="connsiteY12" fmla="*/ 313145 h 759420"/>
                <a:gd name="connsiteX13" fmla="*/ 1050905 w 1152559"/>
                <a:gd name="connsiteY13" fmla="*/ 313853 h 759420"/>
                <a:gd name="connsiteX14" fmla="*/ 1057254 w 1152559"/>
                <a:gd name="connsiteY14" fmla="*/ 329139 h 759420"/>
                <a:gd name="connsiteX15" fmla="*/ 1045802 w 1152559"/>
                <a:gd name="connsiteY15" fmla="*/ 344669 h 759420"/>
                <a:gd name="connsiteX16" fmla="*/ 1028709 w 1152559"/>
                <a:gd name="connsiteY16" fmla="*/ 350334 h 759420"/>
                <a:gd name="connsiteX17" fmla="*/ 1014228 w 1152559"/>
                <a:gd name="connsiteY17" fmla="*/ 345451 h 759420"/>
                <a:gd name="connsiteX18" fmla="*/ 1008246 w 1152559"/>
                <a:gd name="connsiteY18" fmla="*/ 372629 h 759420"/>
                <a:gd name="connsiteX19" fmla="*/ 1005975 w 1152559"/>
                <a:gd name="connsiteY19" fmla="*/ 388501 h 759420"/>
                <a:gd name="connsiteX20" fmla="*/ 989395 w 1152559"/>
                <a:gd name="connsiteY20" fmla="*/ 418169 h 759420"/>
                <a:gd name="connsiteX21" fmla="*/ 1008246 w 1152559"/>
                <a:gd name="connsiteY21" fmla="*/ 443027 h 759420"/>
                <a:gd name="connsiteX22" fmla="*/ 1003142 w 1152559"/>
                <a:gd name="connsiteY22" fmla="*/ 457093 h 759420"/>
                <a:gd name="connsiteX23" fmla="*/ 981703 w 1152559"/>
                <a:gd name="connsiteY23" fmla="*/ 462587 h 759420"/>
                <a:gd name="connsiteX24" fmla="*/ 967711 w 1152559"/>
                <a:gd name="connsiteY24" fmla="*/ 492036 h 759420"/>
                <a:gd name="connsiteX25" fmla="*/ 960385 w 1152559"/>
                <a:gd name="connsiteY25" fmla="*/ 513720 h 759420"/>
                <a:gd name="connsiteX26" fmla="*/ 934721 w 1152559"/>
                <a:gd name="connsiteY26" fmla="*/ 534329 h 759420"/>
                <a:gd name="connsiteX27" fmla="*/ 909179 w 1152559"/>
                <a:gd name="connsiteY27" fmla="*/ 563143 h 759420"/>
                <a:gd name="connsiteX28" fmla="*/ 893869 w 1152559"/>
                <a:gd name="connsiteY28" fmla="*/ 551935 h 759420"/>
                <a:gd name="connsiteX29" fmla="*/ 877044 w 1152559"/>
                <a:gd name="connsiteY29" fmla="*/ 552545 h 759420"/>
                <a:gd name="connsiteX30" fmla="*/ 859585 w 1152559"/>
                <a:gd name="connsiteY30" fmla="*/ 544121 h 759420"/>
                <a:gd name="connsiteX31" fmla="*/ 843249 w 1152559"/>
                <a:gd name="connsiteY31" fmla="*/ 551739 h 759420"/>
                <a:gd name="connsiteX32" fmla="*/ 826913 w 1152559"/>
                <a:gd name="connsiteY32" fmla="*/ 540580 h 759420"/>
                <a:gd name="connsiteX33" fmla="*/ 809600 w 1152559"/>
                <a:gd name="connsiteY33" fmla="*/ 545098 h 759420"/>
                <a:gd name="connsiteX34" fmla="*/ 801615 w 1152559"/>
                <a:gd name="connsiteY34" fmla="*/ 550250 h 759420"/>
                <a:gd name="connsiteX35" fmla="*/ 800174 w 1152559"/>
                <a:gd name="connsiteY35" fmla="*/ 551666 h 759420"/>
                <a:gd name="connsiteX36" fmla="*/ 798685 w 1152559"/>
                <a:gd name="connsiteY36" fmla="*/ 553082 h 759420"/>
                <a:gd name="connsiteX37" fmla="*/ 795047 w 1152559"/>
                <a:gd name="connsiteY37" fmla="*/ 556745 h 759420"/>
                <a:gd name="connsiteX38" fmla="*/ 787990 w 1152559"/>
                <a:gd name="connsiteY38" fmla="*/ 578087 h 759420"/>
                <a:gd name="connsiteX39" fmla="*/ 790187 w 1152559"/>
                <a:gd name="connsiteY39" fmla="*/ 587855 h 759420"/>
                <a:gd name="connsiteX40" fmla="*/ 774047 w 1152559"/>
                <a:gd name="connsiteY40" fmla="*/ 604337 h 759420"/>
                <a:gd name="connsiteX41" fmla="*/ 765866 w 1152559"/>
                <a:gd name="connsiteY41" fmla="*/ 617108 h 759420"/>
                <a:gd name="connsiteX42" fmla="*/ 759493 w 1152559"/>
                <a:gd name="connsiteY42" fmla="*/ 617108 h 759420"/>
                <a:gd name="connsiteX43" fmla="*/ 739128 w 1152559"/>
                <a:gd name="connsiteY43" fmla="*/ 623628 h 759420"/>
                <a:gd name="connsiteX44" fmla="*/ 700717 w 1152559"/>
                <a:gd name="connsiteY44" fmla="*/ 599209 h 759420"/>
                <a:gd name="connsiteX45" fmla="*/ 686310 w 1152559"/>
                <a:gd name="connsiteY45" fmla="*/ 608073 h 759420"/>
                <a:gd name="connsiteX46" fmla="*/ 683063 w 1152559"/>
                <a:gd name="connsiteY46" fmla="*/ 615912 h 759420"/>
                <a:gd name="connsiteX47" fmla="*/ 608683 w 1152559"/>
                <a:gd name="connsiteY47" fmla="*/ 619135 h 759420"/>
                <a:gd name="connsiteX48" fmla="*/ 595400 w 1152559"/>
                <a:gd name="connsiteY48" fmla="*/ 628902 h 759420"/>
                <a:gd name="connsiteX49" fmla="*/ 582116 w 1152559"/>
                <a:gd name="connsiteY49" fmla="*/ 623408 h 759420"/>
                <a:gd name="connsiteX50" fmla="*/ 569760 w 1152559"/>
                <a:gd name="connsiteY50" fmla="*/ 616937 h 759420"/>
                <a:gd name="connsiteX51" fmla="*/ 555255 w 1152559"/>
                <a:gd name="connsiteY51" fmla="*/ 619208 h 759420"/>
                <a:gd name="connsiteX52" fmla="*/ 548101 w 1152559"/>
                <a:gd name="connsiteY52" fmla="*/ 613226 h 759420"/>
                <a:gd name="connsiteX53" fmla="*/ 544926 w 1152559"/>
                <a:gd name="connsiteY53" fmla="*/ 606974 h 759420"/>
                <a:gd name="connsiteX54" fmla="*/ 530690 w 1152559"/>
                <a:gd name="connsiteY54" fmla="*/ 606657 h 759420"/>
                <a:gd name="connsiteX55" fmla="*/ 517407 w 1152559"/>
                <a:gd name="connsiteY55" fmla="*/ 619208 h 759420"/>
                <a:gd name="connsiteX56" fmla="*/ 504050 w 1152559"/>
                <a:gd name="connsiteY56" fmla="*/ 613079 h 759420"/>
                <a:gd name="connsiteX57" fmla="*/ 492182 w 1152559"/>
                <a:gd name="connsiteY57" fmla="*/ 605924 h 759420"/>
                <a:gd name="connsiteX58" fmla="*/ 431502 w 1152559"/>
                <a:gd name="connsiteY58" fmla="*/ 624702 h 759420"/>
                <a:gd name="connsiteX59" fmla="*/ 416143 w 1152559"/>
                <a:gd name="connsiteY59" fmla="*/ 620429 h 759420"/>
                <a:gd name="connsiteX60" fmla="*/ 410966 w 1152559"/>
                <a:gd name="connsiteY60" fmla="*/ 613934 h 759420"/>
                <a:gd name="connsiteX61" fmla="*/ 391065 w 1152559"/>
                <a:gd name="connsiteY61" fmla="*/ 606779 h 759420"/>
                <a:gd name="connsiteX62" fmla="*/ 379319 w 1152559"/>
                <a:gd name="connsiteY62" fmla="*/ 600015 h 759420"/>
                <a:gd name="connsiteX63" fmla="*/ 379319 w 1152559"/>
                <a:gd name="connsiteY63" fmla="*/ 600015 h 759420"/>
                <a:gd name="connsiteX64" fmla="*/ 377488 w 1152559"/>
                <a:gd name="connsiteY64" fmla="*/ 599600 h 759420"/>
                <a:gd name="connsiteX65" fmla="*/ 375656 w 1152559"/>
                <a:gd name="connsiteY65" fmla="*/ 599429 h 759420"/>
                <a:gd name="connsiteX66" fmla="*/ 360517 w 1152559"/>
                <a:gd name="connsiteY66" fmla="*/ 604313 h 759420"/>
                <a:gd name="connsiteX67" fmla="*/ 345621 w 1152559"/>
                <a:gd name="connsiteY67" fmla="*/ 608757 h 759420"/>
                <a:gd name="connsiteX68" fmla="*/ 337539 w 1152559"/>
                <a:gd name="connsiteY68" fmla="*/ 606510 h 759420"/>
                <a:gd name="connsiteX69" fmla="*/ 329456 w 1152559"/>
                <a:gd name="connsiteY69" fmla="*/ 606095 h 759420"/>
                <a:gd name="connsiteX70" fmla="*/ 323547 w 1152559"/>
                <a:gd name="connsiteY70" fmla="*/ 612005 h 759420"/>
                <a:gd name="connsiteX71" fmla="*/ 308407 w 1152559"/>
                <a:gd name="connsiteY71" fmla="*/ 620673 h 759420"/>
                <a:gd name="connsiteX72" fmla="*/ 314268 w 1152559"/>
                <a:gd name="connsiteY72" fmla="*/ 636033 h 759420"/>
                <a:gd name="connsiteX73" fmla="*/ 301619 w 1152559"/>
                <a:gd name="connsiteY73" fmla="*/ 645336 h 759420"/>
                <a:gd name="connsiteX74" fmla="*/ 276468 w 1152559"/>
                <a:gd name="connsiteY74" fmla="*/ 670585 h 759420"/>
                <a:gd name="connsiteX75" fmla="*/ 263038 w 1152559"/>
                <a:gd name="connsiteY75" fmla="*/ 680914 h 759420"/>
                <a:gd name="connsiteX76" fmla="*/ 247751 w 1152559"/>
                <a:gd name="connsiteY76" fmla="*/ 679009 h 759420"/>
                <a:gd name="connsiteX77" fmla="*/ 225653 w 1152559"/>
                <a:gd name="connsiteY77" fmla="*/ 696786 h 759420"/>
                <a:gd name="connsiteX78" fmla="*/ 223968 w 1152559"/>
                <a:gd name="connsiteY78" fmla="*/ 710046 h 759420"/>
                <a:gd name="connsiteX79" fmla="*/ 203505 w 1152559"/>
                <a:gd name="connsiteY79" fmla="*/ 711999 h 759420"/>
                <a:gd name="connsiteX80" fmla="*/ 186119 w 1152559"/>
                <a:gd name="connsiteY80" fmla="*/ 711266 h 759420"/>
                <a:gd name="connsiteX81" fmla="*/ 149882 w 1152559"/>
                <a:gd name="connsiteY81" fmla="*/ 682941 h 759420"/>
                <a:gd name="connsiteX82" fmla="*/ 139846 w 1152559"/>
                <a:gd name="connsiteY82" fmla="*/ 718787 h 759420"/>
                <a:gd name="connsiteX83" fmla="*/ 127636 w 1152559"/>
                <a:gd name="connsiteY83" fmla="*/ 727480 h 759420"/>
                <a:gd name="connsiteX84" fmla="*/ 112985 w 1152559"/>
                <a:gd name="connsiteY84" fmla="*/ 727700 h 759420"/>
                <a:gd name="connsiteX85" fmla="*/ 109322 w 1152559"/>
                <a:gd name="connsiteY85" fmla="*/ 737883 h 759420"/>
                <a:gd name="connsiteX86" fmla="*/ 90886 w 1152559"/>
                <a:gd name="connsiteY86" fmla="*/ 749286 h 759420"/>
                <a:gd name="connsiteX87" fmla="*/ 73500 w 1152559"/>
                <a:gd name="connsiteY87" fmla="*/ 743865 h 759420"/>
                <a:gd name="connsiteX88" fmla="*/ 58458 w 1152559"/>
                <a:gd name="connsiteY88" fmla="*/ 753413 h 759420"/>
                <a:gd name="connsiteX89" fmla="*/ 34797 w 1152559"/>
                <a:gd name="connsiteY89" fmla="*/ 758004 h 759420"/>
                <a:gd name="connsiteX90" fmla="*/ 33063 w 1152559"/>
                <a:gd name="connsiteY90" fmla="*/ 760006 h 759420"/>
                <a:gd name="connsiteX91" fmla="*/ 41170 w 1152559"/>
                <a:gd name="connsiteY91" fmla="*/ 737541 h 759420"/>
                <a:gd name="connsiteX92" fmla="*/ 40755 w 1152559"/>
                <a:gd name="connsiteY92" fmla="*/ 712439 h 759420"/>
                <a:gd name="connsiteX93" fmla="*/ 50058 w 1152559"/>
                <a:gd name="connsiteY93" fmla="*/ 699863 h 759420"/>
                <a:gd name="connsiteX94" fmla="*/ 41560 w 1152559"/>
                <a:gd name="connsiteY94" fmla="*/ 686799 h 759420"/>
                <a:gd name="connsiteX95" fmla="*/ 26909 w 1152559"/>
                <a:gd name="connsiteY95" fmla="*/ 692879 h 759420"/>
                <a:gd name="connsiteX96" fmla="*/ 13235 w 1152559"/>
                <a:gd name="connsiteY96" fmla="*/ 693001 h 759420"/>
                <a:gd name="connsiteX97" fmla="*/ 2881 w 1152559"/>
                <a:gd name="connsiteY97" fmla="*/ 670097 h 759420"/>
                <a:gd name="connsiteX98" fmla="*/ 13992 w 1152559"/>
                <a:gd name="connsiteY98" fmla="*/ 658742 h 759420"/>
                <a:gd name="connsiteX99" fmla="*/ 21317 w 1152559"/>
                <a:gd name="connsiteY99" fmla="*/ 643505 h 759420"/>
                <a:gd name="connsiteX100" fmla="*/ 21317 w 1152559"/>
                <a:gd name="connsiteY100" fmla="*/ 643505 h 759420"/>
                <a:gd name="connsiteX101" fmla="*/ 37263 w 1152559"/>
                <a:gd name="connsiteY101" fmla="*/ 632883 h 759420"/>
                <a:gd name="connsiteX102" fmla="*/ 41365 w 1152559"/>
                <a:gd name="connsiteY102" fmla="*/ 611663 h 759420"/>
                <a:gd name="connsiteX103" fmla="*/ 50864 w 1152559"/>
                <a:gd name="connsiteY103" fmla="*/ 595400 h 759420"/>
                <a:gd name="connsiteX104" fmla="*/ 39045 w 1152559"/>
                <a:gd name="connsiteY104" fmla="*/ 587830 h 759420"/>
                <a:gd name="connsiteX105" fmla="*/ 52329 w 1152559"/>
                <a:gd name="connsiteY105" fmla="*/ 566732 h 759420"/>
                <a:gd name="connsiteX106" fmla="*/ 62267 w 1152559"/>
                <a:gd name="connsiteY106" fmla="*/ 557112 h 759420"/>
                <a:gd name="connsiteX107" fmla="*/ 75478 w 1152559"/>
                <a:gd name="connsiteY107" fmla="*/ 534842 h 759420"/>
                <a:gd name="connsiteX108" fmla="*/ 65857 w 1152559"/>
                <a:gd name="connsiteY108" fmla="*/ 509422 h 759420"/>
                <a:gd name="connsiteX109" fmla="*/ 65857 w 1152559"/>
                <a:gd name="connsiteY109" fmla="*/ 496138 h 759420"/>
                <a:gd name="connsiteX110" fmla="*/ 68079 w 1152559"/>
                <a:gd name="connsiteY110" fmla="*/ 460951 h 759420"/>
                <a:gd name="connsiteX111" fmla="*/ 76797 w 1152559"/>
                <a:gd name="connsiteY111" fmla="*/ 436190 h 759420"/>
                <a:gd name="connsiteX112" fmla="*/ 65466 w 1152559"/>
                <a:gd name="connsiteY112" fmla="*/ 412089 h 759420"/>
                <a:gd name="connsiteX113" fmla="*/ 66272 w 1152559"/>
                <a:gd name="connsiteY113" fmla="*/ 388183 h 759420"/>
                <a:gd name="connsiteX114" fmla="*/ 50766 w 1152559"/>
                <a:gd name="connsiteY114" fmla="*/ 366524 h 759420"/>
                <a:gd name="connsiteX115" fmla="*/ 52207 w 1152559"/>
                <a:gd name="connsiteY115" fmla="*/ 353973 h 759420"/>
                <a:gd name="connsiteX116" fmla="*/ 59972 w 1152559"/>
                <a:gd name="connsiteY116" fmla="*/ 342984 h 759420"/>
                <a:gd name="connsiteX117" fmla="*/ 71742 w 1152559"/>
                <a:gd name="connsiteY117" fmla="*/ 342227 h 759420"/>
                <a:gd name="connsiteX118" fmla="*/ 83951 w 1152559"/>
                <a:gd name="connsiteY118" fmla="*/ 338467 h 759420"/>
                <a:gd name="connsiteX119" fmla="*/ 103486 w 1152559"/>
                <a:gd name="connsiteY119" fmla="*/ 324792 h 759420"/>
                <a:gd name="connsiteX120" fmla="*/ 106294 w 1152559"/>
                <a:gd name="connsiteY120" fmla="*/ 295612 h 759420"/>
                <a:gd name="connsiteX121" fmla="*/ 88298 w 1152559"/>
                <a:gd name="connsiteY121" fmla="*/ 251903 h 759420"/>
                <a:gd name="connsiteX122" fmla="*/ 76333 w 1152559"/>
                <a:gd name="connsiteY122" fmla="*/ 229926 h 759420"/>
                <a:gd name="connsiteX123" fmla="*/ 76333 w 1152559"/>
                <a:gd name="connsiteY123" fmla="*/ 219743 h 759420"/>
                <a:gd name="connsiteX124" fmla="*/ 79214 w 1152559"/>
                <a:gd name="connsiteY124" fmla="*/ 208853 h 759420"/>
                <a:gd name="connsiteX125" fmla="*/ 93401 w 1152559"/>
                <a:gd name="connsiteY125" fmla="*/ 167927 h 759420"/>
                <a:gd name="connsiteX126" fmla="*/ 87321 w 1152559"/>
                <a:gd name="connsiteY126" fmla="*/ 137550 h 759420"/>
                <a:gd name="connsiteX127" fmla="*/ 94476 w 1152559"/>
                <a:gd name="connsiteY127" fmla="*/ 121751 h 759420"/>
                <a:gd name="connsiteX128" fmla="*/ 85856 w 1152559"/>
                <a:gd name="connsiteY128" fmla="*/ 107759 h 759420"/>
                <a:gd name="connsiteX129" fmla="*/ 120213 w 1152559"/>
                <a:gd name="connsiteY129" fmla="*/ 108150 h 759420"/>
                <a:gd name="connsiteX130" fmla="*/ 136525 w 1152559"/>
                <a:gd name="connsiteY130" fmla="*/ 113425 h 759420"/>
                <a:gd name="connsiteX131" fmla="*/ 155376 w 1152559"/>
                <a:gd name="connsiteY131" fmla="*/ 94573 h 759420"/>
                <a:gd name="connsiteX132" fmla="*/ 160259 w 1152559"/>
                <a:gd name="connsiteY132" fmla="*/ 93230 h 759420"/>
                <a:gd name="connsiteX133" fmla="*/ 164093 w 1152559"/>
                <a:gd name="connsiteY133" fmla="*/ 89690 h 759420"/>
                <a:gd name="connsiteX134" fmla="*/ 175277 w 1152559"/>
                <a:gd name="connsiteY134" fmla="*/ 82950 h 759420"/>
                <a:gd name="connsiteX135" fmla="*/ 201942 w 1152559"/>
                <a:gd name="connsiteY135" fmla="*/ 60705 h 759420"/>
                <a:gd name="connsiteX136" fmla="*/ 223675 w 1152559"/>
                <a:gd name="connsiteY136" fmla="*/ 65369 h 759420"/>
                <a:gd name="connsiteX137" fmla="*/ 235322 w 1152559"/>
                <a:gd name="connsiteY137" fmla="*/ 71718 h 759420"/>
                <a:gd name="connsiteX138" fmla="*/ 240206 w 1152559"/>
                <a:gd name="connsiteY138" fmla="*/ 82120 h 759420"/>
                <a:gd name="connsiteX139" fmla="*/ 224578 w 1152559"/>
                <a:gd name="connsiteY139" fmla="*/ 112961 h 759420"/>
                <a:gd name="connsiteX140" fmla="*/ 240353 w 1152559"/>
                <a:gd name="connsiteY140" fmla="*/ 121043 h 759420"/>
                <a:gd name="connsiteX141" fmla="*/ 258129 w 1152559"/>
                <a:gd name="connsiteY141" fmla="*/ 110885 h 759420"/>
                <a:gd name="connsiteX142" fmla="*/ 283183 w 1152559"/>
                <a:gd name="connsiteY142" fmla="*/ 102436 h 759420"/>
                <a:gd name="connsiteX143" fmla="*/ 299446 w 1152559"/>
                <a:gd name="connsiteY143" fmla="*/ 78604 h 759420"/>
                <a:gd name="connsiteX144" fmla="*/ 312485 w 1152559"/>
                <a:gd name="connsiteY144" fmla="*/ 68494 h 759420"/>
                <a:gd name="connsiteX145" fmla="*/ 321154 w 1152559"/>
                <a:gd name="connsiteY145" fmla="*/ 71205 h 759420"/>
                <a:gd name="connsiteX146" fmla="*/ 341397 w 1152559"/>
                <a:gd name="connsiteY146" fmla="*/ 70692 h 759420"/>
                <a:gd name="connsiteX147" fmla="*/ 354046 w 1152559"/>
                <a:gd name="connsiteY147" fmla="*/ 105757 h 759420"/>
                <a:gd name="connsiteX148" fmla="*/ 384081 w 1152559"/>
                <a:gd name="connsiteY148" fmla="*/ 141457 h 759420"/>
                <a:gd name="connsiteX149" fmla="*/ 402761 w 1152559"/>
                <a:gd name="connsiteY149" fmla="*/ 155669 h 759420"/>
                <a:gd name="connsiteX150" fmla="*/ 413530 w 1152559"/>
                <a:gd name="connsiteY150" fmla="*/ 161676 h 759420"/>
                <a:gd name="connsiteX151" fmla="*/ 420855 w 1152559"/>
                <a:gd name="connsiteY151" fmla="*/ 159551 h 759420"/>
                <a:gd name="connsiteX152" fmla="*/ 433846 w 1152559"/>
                <a:gd name="connsiteY152" fmla="*/ 166731 h 759420"/>
                <a:gd name="connsiteX153" fmla="*/ 443101 w 1152559"/>
                <a:gd name="connsiteY153" fmla="*/ 152275 h 759420"/>
                <a:gd name="connsiteX154" fmla="*/ 476334 w 1152559"/>
                <a:gd name="connsiteY154" fmla="*/ 151249 h 759420"/>
                <a:gd name="connsiteX155" fmla="*/ 492084 w 1152559"/>
                <a:gd name="connsiteY155" fmla="*/ 142336 h 759420"/>
                <a:gd name="connsiteX156" fmla="*/ 504636 w 1152559"/>
                <a:gd name="connsiteY156" fmla="*/ 131641 h 759420"/>
                <a:gd name="connsiteX157" fmla="*/ 531057 w 1152559"/>
                <a:gd name="connsiteY157" fmla="*/ 125487 h 759420"/>
                <a:gd name="connsiteX158" fmla="*/ 533865 w 1152559"/>
                <a:gd name="connsiteY158" fmla="*/ 126562 h 759420"/>
                <a:gd name="connsiteX159" fmla="*/ 533865 w 1152559"/>
                <a:gd name="connsiteY159" fmla="*/ 126830 h 759420"/>
                <a:gd name="connsiteX160" fmla="*/ 537088 w 1152559"/>
                <a:gd name="connsiteY160" fmla="*/ 134205 h 759420"/>
                <a:gd name="connsiteX161" fmla="*/ 548296 w 1152559"/>
                <a:gd name="connsiteY161" fmla="*/ 151908 h 759420"/>
                <a:gd name="connsiteX162" fmla="*/ 543803 w 1152559"/>
                <a:gd name="connsiteY162" fmla="*/ 157281 h 759420"/>
                <a:gd name="connsiteX163" fmla="*/ 540482 w 1152559"/>
                <a:gd name="connsiteY163" fmla="*/ 168635 h 759420"/>
                <a:gd name="connsiteX164" fmla="*/ 555817 w 1152559"/>
                <a:gd name="connsiteY164" fmla="*/ 173372 h 759420"/>
                <a:gd name="connsiteX165" fmla="*/ 556159 w 1152559"/>
                <a:gd name="connsiteY165" fmla="*/ 187706 h 759420"/>
                <a:gd name="connsiteX166" fmla="*/ 541508 w 1152559"/>
                <a:gd name="connsiteY166" fmla="*/ 196741 h 759420"/>
                <a:gd name="connsiteX167" fmla="*/ 540018 w 1152559"/>
                <a:gd name="connsiteY167" fmla="*/ 204067 h 759420"/>
                <a:gd name="connsiteX168" fmla="*/ 533035 w 1152559"/>
                <a:gd name="connsiteY168" fmla="*/ 207436 h 759420"/>
                <a:gd name="connsiteX169" fmla="*/ 538651 w 1152559"/>
                <a:gd name="connsiteY169" fmla="*/ 221648 h 759420"/>
                <a:gd name="connsiteX170" fmla="*/ 538846 w 1152559"/>
                <a:gd name="connsiteY170" fmla="*/ 228632 h 759420"/>
                <a:gd name="connsiteX171" fmla="*/ 528346 w 1152559"/>
                <a:gd name="connsiteY171" fmla="*/ 226922 h 759420"/>
                <a:gd name="connsiteX172" fmla="*/ 514110 w 1152559"/>
                <a:gd name="connsiteY172" fmla="*/ 231000 h 759420"/>
                <a:gd name="connsiteX173" fmla="*/ 502316 w 1152559"/>
                <a:gd name="connsiteY173" fmla="*/ 231977 h 759420"/>
                <a:gd name="connsiteX174" fmla="*/ 497896 w 1152559"/>
                <a:gd name="connsiteY174" fmla="*/ 244040 h 759420"/>
                <a:gd name="connsiteX175" fmla="*/ 498116 w 1152559"/>
                <a:gd name="connsiteY175" fmla="*/ 244479 h 759420"/>
                <a:gd name="connsiteX176" fmla="*/ 507102 w 1152559"/>
                <a:gd name="connsiteY176" fmla="*/ 255297 h 759420"/>
                <a:gd name="connsiteX177" fmla="*/ 515526 w 1152559"/>
                <a:gd name="connsiteY177" fmla="*/ 238839 h 759420"/>
                <a:gd name="connsiteX178" fmla="*/ 522559 w 1152559"/>
                <a:gd name="connsiteY178" fmla="*/ 247605 h 759420"/>
                <a:gd name="connsiteX179" fmla="*/ 528297 w 1152559"/>
                <a:gd name="connsiteY179" fmla="*/ 258471 h 759420"/>
                <a:gd name="connsiteX180" fmla="*/ 540922 w 1152559"/>
                <a:gd name="connsiteY180" fmla="*/ 258471 h 759420"/>
                <a:gd name="connsiteX181" fmla="*/ 557844 w 1152559"/>
                <a:gd name="connsiteY181" fmla="*/ 273538 h 759420"/>
                <a:gd name="connsiteX182" fmla="*/ 569321 w 1152559"/>
                <a:gd name="connsiteY182" fmla="*/ 261939 h 759420"/>
                <a:gd name="connsiteX183" fmla="*/ 575743 w 1152559"/>
                <a:gd name="connsiteY183" fmla="*/ 258471 h 759420"/>
                <a:gd name="connsiteX184" fmla="*/ 583386 w 1152559"/>
                <a:gd name="connsiteY184" fmla="*/ 248704 h 759420"/>
                <a:gd name="connsiteX185" fmla="*/ 601700 w 1152559"/>
                <a:gd name="connsiteY185" fmla="*/ 256591 h 759420"/>
                <a:gd name="connsiteX186" fmla="*/ 611687 w 1152559"/>
                <a:gd name="connsiteY186" fmla="*/ 267604 h 759420"/>
                <a:gd name="connsiteX187" fmla="*/ 619232 w 1152559"/>
                <a:gd name="connsiteY187" fmla="*/ 268971 h 759420"/>
                <a:gd name="connsiteX188" fmla="*/ 628780 w 1152559"/>
                <a:gd name="connsiteY188" fmla="*/ 264625 h 759420"/>
                <a:gd name="connsiteX189" fmla="*/ 638181 w 1152559"/>
                <a:gd name="connsiteY189" fmla="*/ 255883 h 759420"/>
                <a:gd name="connsiteX190" fmla="*/ 661257 w 1152559"/>
                <a:gd name="connsiteY190" fmla="*/ 246848 h 759420"/>
                <a:gd name="connsiteX191" fmla="*/ 669828 w 1152559"/>
                <a:gd name="connsiteY191" fmla="*/ 238937 h 759420"/>
                <a:gd name="connsiteX192" fmla="*/ 669315 w 1152559"/>
                <a:gd name="connsiteY192" fmla="*/ 237935 h 759420"/>
                <a:gd name="connsiteX193" fmla="*/ 667142 w 1152559"/>
                <a:gd name="connsiteY193" fmla="*/ 230414 h 759420"/>
                <a:gd name="connsiteX194" fmla="*/ 664700 w 1152559"/>
                <a:gd name="connsiteY194" fmla="*/ 216569 h 759420"/>
                <a:gd name="connsiteX195" fmla="*/ 670560 w 1152559"/>
                <a:gd name="connsiteY195" fmla="*/ 212833 h 759420"/>
                <a:gd name="connsiteX196" fmla="*/ 680010 w 1152559"/>
                <a:gd name="connsiteY196" fmla="*/ 200477 h 759420"/>
                <a:gd name="connsiteX197" fmla="*/ 684552 w 1152559"/>
                <a:gd name="connsiteY197" fmla="*/ 195056 h 759420"/>
                <a:gd name="connsiteX198" fmla="*/ 706163 w 1152559"/>
                <a:gd name="connsiteY198" fmla="*/ 199940 h 759420"/>
                <a:gd name="connsiteX199" fmla="*/ 721669 w 1152559"/>
                <a:gd name="connsiteY199" fmla="*/ 184459 h 759420"/>
                <a:gd name="connsiteX200" fmla="*/ 729165 w 1152559"/>
                <a:gd name="connsiteY200" fmla="*/ 185679 h 759420"/>
                <a:gd name="connsiteX201" fmla="*/ 742327 w 1152559"/>
                <a:gd name="connsiteY201" fmla="*/ 184410 h 759420"/>
                <a:gd name="connsiteX202" fmla="*/ 757735 w 1152559"/>
                <a:gd name="connsiteY202" fmla="*/ 192932 h 759420"/>
                <a:gd name="connsiteX203" fmla="*/ 764157 w 1152559"/>
                <a:gd name="connsiteY203" fmla="*/ 187877 h 759420"/>
                <a:gd name="connsiteX204" fmla="*/ 777685 w 1152559"/>
                <a:gd name="connsiteY204" fmla="*/ 184068 h 759420"/>
                <a:gd name="connsiteX205" fmla="*/ 781274 w 1152559"/>
                <a:gd name="connsiteY205" fmla="*/ 178061 h 759420"/>
                <a:gd name="connsiteX206" fmla="*/ 788307 w 1152559"/>
                <a:gd name="connsiteY206" fmla="*/ 165558 h 759420"/>
                <a:gd name="connsiteX207" fmla="*/ 780322 w 1152559"/>
                <a:gd name="connsiteY207" fmla="*/ 143582 h 759420"/>
                <a:gd name="connsiteX208" fmla="*/ 780176 w 1152559"/>
                <a:gd name="connsiteY208" fmla="*/ 130444 h 759420"/>
                <a:gd name="connsiteX209" fmla="*/ 778295 w 1152559"/>
                <a:gd name="connsiteY209" fmla="*/ 123119 h 759420"/>
                <a:gd name="connsiteX210" fmla="*/ 795144 w 1152559"/>
                <a:gd name="connsiteY210" fmla="*/ 104658 h 759420"/>
                <a:gd name="connsiteX211" fmla="*/ 800199 w 1152559"/>
                <a:gd name="connsiteY211" fmla="*/ 109249 h 759420"/>
                <a:gd name="connsiteX212" fmla="*/ 813849 w 1152559"/>
                <a:gd name="connsiteY212" fmla="*/ 114401 h 759420"/>
                <a:gd name="connsiteX213" fmla="*/ 819685 w 1152559"/>
                <a:gd name="connsiteY213" fmla="*/ 109860 h 759420"/>
                <a:gd name="connsiteX214" fmla="*/ 832407 w 1152559"/>
                <a:gd name="connsiteY214" fmla="*/ 97943 h 759420"/>
                <a:gd name="connsiteX215" fmla="*/ 832407 w 1152559"/>
                <a:gd name="connsiteY215" fmla="*/ 91839 h 759420"/>
                <a:gd name="connsiteX216" fmla="*/ 834556 w 1152559"/>
                <a:gd name="connsiteY216" fmla="*/ 85246 h 759420"/>
                <a:gd name="connsiteX217" fmla="*/ 835948 w 1152559"/>
                <a:gd name="connsiteY217" fmla="*/ 66028 h 759420"/>
                <a:gd name="connsiteX218" fmla="*/ 837511 w 1152559"/>
                <a:gd name="connsiteY218" fmla="*/ 59826 h 759420"/>
                <a:gd name="connsiteX219" fmla="*/ 834556 w 1152559"/>
                <a:gd name="connsiteY219" fmla="*/ 53037 h 759420"/>
                <a:gd name="connsiteX220" fmla="*/ 840636 w 1152559"/>
                <a:gd name="connsiteY220" fmla="*/ 45345 h 759420"/>
                <a:gd name="connsiteX221" fmla="*/ 847962 w 1152559"/>
                <a:gd name="connsiteY221" fmla="*/ 39680 h 759420"/>
                <a:gd name="connsiteX222" fmla="*/ 854018 w 1152559"/>
                <a:gd name="connsiteY222" fmla="*/ 35138 h 759420"/>
                <a:gd name="connsiteX223" fmla="*/ 867130 w 1152559"/>
                <a:gd name="connsiteY223" fmla="*/ 28033 h 759420"/>
                <a:gd name="connsiteX224" fmla="*/ 872747 w 1152559"/>
                <a:gd name="connsiteY224" fmla="*/ 14627 h 759420"/>
                <a:gd name="connsiteX225" fmla="*/ 883515 w 1152559"/>
                <a:gd name="connsiteY225" fmla="*/ 952 h 759420"/>
                <a:gd name="connsiteX226" fmla="*/ 884834 w 1152559"/>
                <a:gd name="connsiteY226" fmla="*/ 0 h 759420"/>
                <a:gd name="connsiteX227" fmla="*/ 897043 w 1152559"/>
                <a:gd name="connsiteY227" fmla="*/ 13650 h 759420"/>
                <a:gd name="connsiteX228" fmla="*/ 909253 w 1152559"/>
                <a:gd name="connsiteY228" fmla="*/ 27056 h 759420"/>
                <a:gd name="connsiteX229" fmla="*/ 917311 w 1152559"/>
                <a:gd name="connsiteY229" fmla="*/ 24443 h 759420"/>
                <a:gd name="connsiteX230" fmla="*/ 941607 w 1152559"/>
                <a:gd name="connsiteY230" fmla="*/ 37971 h 759420"/>
                <a:gd name="connsiteX231" fmla="*/ 970568 w 1152559"/>
                <a:gd name="connsiteY231" fmla="*/ 42464 h 759420"/>
                <a:gd name="connsiteX232" fmla="*/ 978040 w 1152559"/>
                <a:gd name="connsiteY232" fmla="*/ 48056 h 759420"/>
                <a:gd name="connsiteX233" fmla="*/ 1006512 w 1152559"/>
                <a:gd name="connsiteY233" fmla="*/ 60607 h 759420"/>
                <a:gd name="connsiteX234" fmla="*/ 1004314 w 1152559"/>
                <a:gd name="connsiteY234" fmla="*/ 75869 h 759420"/>
                <a:gd name="connsiteX235" fmla="*/ 1005218 w 1152559"/>
                <a:gd name="connsiteY235" fmla="*/ 83341 h 759420"/>
                <a:gd name="connsiteX236" fmla="*/ 984413 w 1152559"/>
                <a:gd name="connsiteY236" fmla="*/ 95184 h 759420"/>
                <a:gd name="connsiteX237" fmla="*/ 982582 w 1152559"/>
                <a:gd name="connsiteY237" fmla="*/ 107271 h 759420"/>
                <a:gd name="connsiteX238" fmla="*/ 982215 w 1152559"/>
                <a:gd name="connsiteY238" fmla="*/ 120579 h 759420"/>
                <a:gd name="connsiteX239" fmla="*/ 1000603 w 1152559"/>
                <a:gd name="connsiteY239" fmla="*/ 133912 h 759420"/>
                <a:gd name="connsiteX240" fmla="*/ 1012104 w 1152559"/>
                <a:gd name="connsiteY240" fmla="*/ 141067 h 759420"/>
                <a:gd name="connsiteX241" fmla="*/ 1018673 w 1152559"/>
                <a:gd name="connsiteY241" fmla="*/ 142019 h 759420"/>
                <a:gd name="connsiteX242" fmla="*/ 1025998 w 1152559"/>
                <a:gd name="connsiteY242" fmla="*/ 146903 h 759420"/>
                <a:gd name="connsiteX243" fmla="*/ 1053469 w 1152559"/>
                <a:gd name="connsiteY243" fmla="*/ 148270 h 759420"/>
                <a:gd name="connsiteX244" fmla="*/ 1064091 w 1152559"/>
                <a:gd name="connsiteY244" fmla="*/ 158477 h 759420"/>
                <a:gd name="connsiteX245" fmla="*/ 1079182 w 1152559"/>
                <a:gd name="connsiteY245" fmla="*/ 164704 h 759420"/>
                <a:gd name="connsiteX246" fmla="*/ 1091880 w 1152559"/>
                <a:gd name="connsiteY246" fmla="*/ 160211 h 759420"/>
                <a:gd name="connsiteX247" fmla="*/ 1104455 w 1152559"/>
                <a:gd name="connsiteY247" fmla="*/ 158526 h 759420"/>
                <a:gd name="connsiteX248" fmla="*/ 1117006 w 1152559"/>
                <a:gd name="connsiteY248" fmla="*/ 137282 h 759420"/>
                <a:gd name="connsiteX249" fmla="*/ 1130485 w 1152559"/>
                <a:gd name="connsiteY249" fmla="*/ 133301 h 759420"/>
                <a:gd name="connsiteX250" fmla="*/ 1148116 w 1152559"/>
                <a:gd name="connsiteY250" fmla="*/ 118650 h 759420"/>
                <a:gd name="connsiteX251" fmla="*/ 1148604 w 1152559"/>
                <a:gd name="connsiteY251" fmla="*/ 120506 h 759420"/>
                <a:gd name="connsiteX252" fmla="*/ 1153366 w 1152559"/>
                <a:gd name="connsiteY252" fmla="*/ 142727 h 7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1152559" h="759420">
                  <a:moveTo>
                    <a:pt x="1153366" y="142727"/>
                  </a:moveTo>
                  <a:cubicBezTo>
                    <a:pt x="1152560" y="146781"/>
                    <a:pt x="1151925" y="152201"/>
                    <a:pt x="1149556" y="155498"/>
                  </a:cubicBezTo>
                  <a:cubicBezTo>
                    <a:pt x="1146284" y="160040"/>
                    <a:pt x="1137494" y="168147"/>
                    <a:pt x="1131682" y="167170"/>
                  </a:cubicBezTo>
                  <a:cubicBezTo>
                    <a:pt x="1128361" y="166608"/>
                    <a:pt x="1126530" y="171004"/>
                    <a:pt x="1124356" y="173177"/>
                  </a:cubicBezTo>
                  <a:cubicBezTo>
                    <a:pt x="1121548" y="176034"/>
                    <a:pt x="1121353" y="180942"/>
                    <a:pt x="1121914" y="184629"/>
                  </a:cubicBezTo>
                  <a:cubicBezTo>
                    <a:pt x="1123160" y="192614"/>
                    <a:pt x="1129875" y="199281"/>
                    <a:pt x="1123868" y="207363"/>
                  </a:cubicBezTo>
                  <a:cubicBezTo>
                    <a:pt x="1118984" y="213981"/>
                    <a:pt x="1108387" y="213077"/>
                    <a:pt x="1101891" y="217936"/>
                  </a:cubicBezTo>
                  <a:cubicBezTo>
                    <a:pt x="1098619" y="220378"/>
                    <a:pt x="1096470" y="224456"/>
                    <a:pt x="1093491" y="227338"/>
                  </a:cubicBezTo>
                  <a:cubicBezTo>
                    <a:pt x="1083846" y="236592"/>
                    <a:pt x="1091806" y="242819"/>
                    <a:pt x="1089682" y="249314"/>
                  </a:cubicBezTo>
                  <a:cubicBezTo>
                    <a:pt x="1088314" y="253441"/>
                    <a:pt x="1084993" y="255590"/>
                    <a:pt x="1082356" y="258667"/>
                  </a:cubicBezTo>
                  <a:cubicBezTo>
                    <a:pt x="1070880" y="272268"/>
                    <a:pt x="1095933" y="281523"/>
                    <a:pt x="1094712" y="290704"/>
                  </a:cubicBezTo>
                  <a:cubicBezTo>
                    <a:pt x="1094273" y="294171"/>
                    <a:pt x="1090756" y="298030"/>
                    <a:pt x="1088974" y="301058"/>
                  </a:cubicBezTo>
                  <a:cubicBezTo>
                    <a:pt x="1085164" y="307577"/>
                    <a:pt x="1080720" y="316099"/>
                    <a:pt x="1071685" y="313145"/>
                  </a:cubicBezTo>
                  <a:cubicBezTo>
                    <a:pt x="1063798" y="310556"/>
                    <a:pt x="1055130" y="301180"/>
                    <a:pt x="1050905" y="313853"/>
                  </a:cubicBezTo>
                  <a:cubicBezTo>
                    <a:pt x="1048683" y="320568"/>
                    <a:pt x="1056473" y="323376"/>
                    <a:pt x="1057254" y="329139"/>
                  </a:cubicBezTo>
                  <a:cubicBezTo>
                    <a:pt x="1058011" y="334487"/>
                    <a:pt x="1051589" y="332680"/>
                    <a:pt x="1045802" y="344669"/>
                  </a:cubicBezTo>
                  <a:cubicBezTo>
                    <a:pt x="1042896" y="350725"/>
                    <a:pt x="1034935" y="352752"/>
                    <a:pt x="1028709" y="350334"/>
                  </a:cubicBezTo>
                  <a:cubicBezTo>
                    <a:pt x="1023385" y="348210"/>
                    <a:pt x="1020748" y="342203"/>
                    <a:pt x="1014228" y="345451"/>
                  </a:cubicBezTo>
                  <a:cubicBezTo>
                    <a:pt x="1002629" y="351116"/>
                    <a:pt x="1007635" y="360102"/>
                    <a:pt x="1008246" y="372629"/>
                  </a:cubicBezTo>
                  <a:cubicBezTo>
                    <a:pt x="1008514" y="378513"/>
                    <a:pt x="1010688" y="383739"/>
                    <a:pt x="1005975" y="388501"/>
                  </a:cubicBezTo>
                  <a:cubicBezTo>
                    <a:pt x="998649" y="395973"/>
                    <a:pt x="986562" y="398659"/>
                    <a:pt x="989395" y="418169"/>
                  </a:cubicBezTo>
                  <a:cubicBezTo>
                    <a:pt x="991250" y="430916"/>
                    <a:pt x="1008929" y="429866"/>
                    <a:pt x="1008246" y="443027"/>
                  </a:cubicBezTo>
                  <a:cubicBezTo>
                    <a:pt x="1007953" y="448546"/>
                    <a:pt x="1003191" y="451647"/>
                    <a:pt x="1003142" y="457093"/>
                  </a:cubicBezTo>
                  <a:cubicBezTo>
                    <a:pt x="1002947" y="475456"/>
                    <a:pt x="989492" y="462318"/>
                    <a:pt x="981703" y="462587"/>
                  </a:cubicBezTo>
                  <a:cubicBezTo>
                    <a:pt x="966099" y="463173"/>
                    <a:pt x="969078" y="485833"/>
                    <a:pt x="967711" y="492036"/>
                  </a:cubicBezTo>
                  <a:cubicBezTo>
                    <a:pt x="966514" y="497554"/>
                    <a:pt x="961142" y="497310"/>
                    <a:pt x="960385" y="513720"/>
                  </a:cubicBezTo>
                  <a:cubicBezTo>
                    <a:pt x="959799" y="525660"/>
                    <a:pt x="948444" y="534158"/>
                    <a:pt x="934721" y="534329"/>
                  </a:cubicBezTo>
                  <a:cubicBezTo>
                    <a:pt x="922243" y="534475"/>
                    <a:pt x="932279" y="557356"/>
                    <a:pt x="909179" y="563143"/>
                  </a:cubicBezTo>
                  <a:cubicBezTo>
                    <a:pt x="899046" y="565585"/>
                    <a:pt x="900682" y="554157"/>
                    <a:pt x="893869" y="551935"/>
                  </a:cubicBezTo>
                  <a:cubicBezTo>
                    <a:pt x="888643" y="550225"/>
                    <a:pt x="882246" y="552277"/>
                    <a:pt x="877044" y="552545"/>
                  </a:cubicBezTo>
                  <a:cubicBezTo>
                    <a:pt x="864005" y="553180"/>
                    <a:pt x="865030" y="544292"/>
                    <a:pt x="859585" y="544121"/>
                  </a:cubicBezTo>
                  <a:cubicBezTo>
                    <a:pt x="852919" y="543901"/>
                    <a:pt x="850330" y="555500"/>
                    <a:pt x="843249" y="551739"/>
                  </a:cubicBezTo>
                  <a:cubicBezTo>
                    <a:pt x="836168" y="547979"/>
                    <a:pt x="835533" y="540629"/>
                    <a:pt x="826913" y="540580"/>
                  </a:cubicBezTo>
                  <a:cubicBezTo>
                    <a:pt x="821394" y="540580"/>
                    <a:pt x="814704" y="543437"/>
                    <a:pt x="809600" y="545098"/>
                  </a:cubicBezTo>
                  <a:cubicBezTo>
                    <a:pt x="806604" y="546233"/>
                    <a:pt x="803884" y="547989"/>
                    <a:pt x="801615" y="550250"/>
                  </a:cubicBezTo>
                  <a:lnTo>
                    <a:pt x="800174" y="551666"/>
                  </a:lnTo>
                  <a:lnTo>
                    <a:pt x="798685" y="553082"/>
                  </a:lnTo>
                  <a:cubicBezTo>
                    <a:pt x="797415" y="554377"/>
                    <a:pt x="796243" y="555646"/>
                    <a:pt x="795047" y="556745"/>
                  </a:cubicBezTo>
                  <a:cubicBezTo>
                    <a:pt x="789357" y="562264"/>
                    <a:pt x="785523" y="570102"/>
                    <a:pt x="787990" y="578087"/>
                  </a:cubicBezTo>
                  <a:cubicBezTo>
                    <a:pt x="788942" y="581188"/>
                    <a:pt x="790993" y="584412"/>
                    <a:pt x="790187" y="587855"/>
                  </a:cubicBezTo>
                  <a:cubicBezTo>
                    <a:pt x="788624" y="594399"/>
                    <a:pt x="777978" y="591981"/>
                    <a:pt x="774047" y="604337"/>
                  </a:cubicBezTo>
                  <a:cubicBezTo>
                    <a:pt x="772557" y="608952"/>
                    <a:pt x="771458" y="615789"/>
                    <a:pt x="765866" y="617108"/>
                  </a:cubicBezTo>
                  <a:cubicBezTo>
                    <a:pt x="763791" y="617597"/>
                    <a:pt x="761593" y="616742"/>
                    <a:pt x="759493" y="617108"/>
                  </a:cubicBezTo>
                  <a:cubicBezTo>
                    <a:pt x="752631" y="618231"/>
                    <a:pt x="748969" y="628438"/>
                    <a:pt x="739128" y="623628"/>
                  </a:cubicBezTo>
                  <a:cubicBezTo>
                    <a:pt x="732901" y="620600"/>
                    <a:pt x="715466" y="603116"/>
                    <a:pt x="700717" y="599209"/>
                  </a:cubicBezTo>
                  <a:cubicBezTo>
                    <a:pt x="693025" y="597182"/>
                    <a:pt x="686335" y="599209"/>
                    <a:pt x="686310" y="608073"/>
                  </a:cubicBezTo>
                  <a:cubicBezTo>
                    <a:pt x="686310" y="611980"/>
                    <a:pt x="686994" y="613592"/>
                    <a:pt x="683063" y="615912"/>
                  </a:cubicBezTo>
                  <a:cubicBezTo>
                    <a:pt x="661086" y="628829"/>
                    <a:pt x="635837" y="595888"/>
                    <a:pt x="608683" y="619135"/>
                  </a:cubicBezTo>
                  <a:cubicBezTo>
                    <a:pt x="604728" y="622529"/>
                    <a:pt x="600845" y="628561"/>
                    <a:pt x="595400" y="628902"/>
                  </a:cubicBezTo>
                  <a:cubicBezTo>
                    <a:pt x="590360" y="629234"/>
                    <a:pt x="585449" y="627203"/>
                    <a:pt x="582116" y="623408"/>
                  </a:cubicBezTo>
                  <a:cubicBezTo>
                    <a:pt x="578136" y="618280"/>
                    <a:pt x="576768" y="616083"/>
                    <a:pt x="569760" y="616937"/>
                  </a:cubicBezTo>
                  <a:cubicBezTo>
                    <a:pt x="565462" y="617523"/>
                    <a:pt x="559578" y="620771"/>
                    <a:pt x="555255" y="619208"/>
                  </a:cubicBezTo>
                  <a:cubicBezTo>
                    <a:pt x="552423" y="617821"/>
                    <a:pt x="549969" y="615768"/>
                    <a:pt x="548101" y="613226"/>
                  </a:cubicBezTo>
                  <a:cubicBezTo>
                    <a:pt x="546831" y="610784"/>
                    <a:pt x="547515" y="608977"/>
                    <a:pt x="544926" y="606974"/>
                  </a:cubicBezTo>
                  <a:cubicBezTo>
                    <a:pt x="540822" y="603600"/>
                    <a:pt x="534942" y="603468"/>
                    <a:pt x="530690" y="606657"/>
                  </a:cubicBezTo>
                  <a:cubicBezTo>
                    <a:pt x="525807" y="610369"/>
                    <a:pt x="523951" y="617987"/>
                    <a:pt x="517407" y="619208"/>
                  </a:cubicBezTo>
                  <a:cubicBezTo>
                    <a:pt x="512091" y="620322"/>
                    <a:pt x="506672" y="617836"/>
                    <a:pt x="504050" y="613079"/>
                  </a:cubicBezTo>
                  <a:cubicBezTo>
                    <a:pt x="501827" y="609001"/>
                    <a:pt x="503708" y="605924"/>
                    <a:pt x="492182" y="605924"/>
                  </a:cubicBezTo>
                  <a:cubicBezTo>
                    <a:pt x="459412" y="605924"/>
                    <a:pt x="455554" y="623408"/>
                    <a:pt x="431502" y="624702"/>
                  </a:cubicBezTo>
                  <a:cubicBezTo>
                    <a:pt x="426618" y="624971"/>
                    <a:pt x="419756" y="624238"/>
                    <a:pt x="416143" y="620429"/>
                  </a:cubicBezTo>
                  <a:cubicBezTo>
                    <a:pt x="413920" y="617987"/>
                    <a:pt x="414116" y="615545"/>
                    <a:pt x="410966" y="613934"/>
                  </a:cubicBezTo>
                  <a:cubicBezTo>
                    <a:pt x="407816" y="612322"/>
                    <a:pt x="399367" y="612908"/>
                    <a:pt x="391065" y="606779"/>
                  </a:cubicBezTo>
                  <a:cubicBezTo>
                    <a:pt x="387578" y="603854"/>
                    <a:pt x="383600" y="601563"/>
                    <a:pt x="379319" y="600015"/>
                  </a:cubicBezTo>
                  <a:lnTo>
                    <a:pt x="379319" y="600015"/>
                  </a:lnTo>
                  <a:cubicBezTo>
                    <a:pt x="378721" y="599830"/>
                    <a:pt x="378108" y="599693"/>
                    <a:pt x="377488" y="599600"/>
                  </a:cubicBezTo>
                  <a:cubicBezTo>
                    <a:pt x="376882" y="599495"/>
                    <a:pt x="376269" y="599436"/>
                    <a:pt x="375656" y="599429"/>
                  </a:cubicBezTo>
                  <a:cubicBezTo>
                    <a:pt x="371603" y="599429"/>
                    <a:pt x="367061" y="600894"/>
                    <a:pt x="360517" y="604313"/>
                  </a:cubicBezTo>
                  <a:cubicBezTo>
                    <a:pt x="353973" y="607731"/>
                    <a:pt x="357293" y="608879"/>
                    <a:pt x="345621" y="608757"/>
                  </a:cubicBezTo>
                  <a:cubicBezTo>
                    <a:pt x="343595" y="608757"/>
                    <a:pt x="337466" y="609123"/>
                    <a:pt x="337539" y="606510"/>
                  </a:cubicBezTo>
                  <a:cubicBezTo>
                    <a:pt x="334951" y="603922"/>
                    <a:pt x="332484" y="604777"/>
                    <a:pt x="329456" y="606095"/>
                  </a:cubicBezTo>
                  <a:cubicBezTo>
                    <a:pt x="325940" y="607658"/>
                    <a:pt x="325598" y="609221"/>
                    <a:pt x="323547" y="612005"/>
                  </a:cubicBezTo>
                  <a:cubicBezTo>
                    <a:pt x="319957" y="616888"/>
                    <a:pt x="312461" y="615765"/>
                    <a:pt x="308407" y="620673"/>
                  </a:cubicBezTo>
                  <a:cubicBezTo>
                    <a:pt x="302620" y="627633"/>
                    <a:pt x="313779" y="629488"/>
                    <a:pt x="314268" y="636033"/>
                  </a:cubicBezTo>
                  <a:cubicBezTo>
                    <a:pt x="314756" y="642577"/>
                    <a:pt x="306942" y="645068"/>
                    <a:pt x="301619" y="645336"/>
                  </a:cubicBezTo>
                  <a:cubicBezTo>
                    <a:pt x="288311" y="645971"/>
                    <a:pt x="281498" y="659572"/>
                    <a:pt x="276468" y="670585"/>
                  </a:cubicBezTo>
                  <a:cubicBezTo>
                    <a:pt x="273757" y="676494"/>
                    <a:pt x="269142" y="679302"/>
                    <a:pt x="263038" y="680914"/>
                  </a:cubicBezTo>
                  <a:cubicBezTo>
                    <a:pt x="257299" y="682428"/>
                    <a:pt x="253270" y="679864"/>
                    <a:pt x="247751" y="679009"/>
                  </a:cubicBezTo>
                  <a:cubicBezTo>
                    <a:pt x="238717" y="677617"/>
                    <a:pt x="221453" y="686091"/>
                    <a:pt x="225653" y="696786"/>
                  </a:cubicBezTo>
                  <a:cubicBezTo>
                    <a:pt x="227924" y="702598"/>
                    <a:pt x="233540" y="707311"/>
                    <a:pt x="223968" y="710046"/>
                  </a:cubicBezTo>
                  <a:cubicBezTo>
                    <a:pt x="217316" y="711904"/>
                    <a:pt x="210388" y="712565"/>
                    <a:pt x="203505" y="711999"/>
                  </a:cubicBezTo>
                  <a:cubicBezTo>
                    <a:pt x="195422" y="711096"/>
                    <a:pt x="200160" y="708776"/>
                    <a:pt x="186119" y="711266"/>
                  </a:cubicBezTo>
                  <a:cubicBezTo>
                    <a:pt x="154375" y="716956"/>
                    <a:pt x="176766" y="676470"/>
                    <a:pt x="149882" y="682941"/>
                  </a:cubicBezTo>
                  <a:cubicBezTo>
                    <a:pt x="130542" y="687605"/>
                    <a:pt x="139235" y="714905"/>
                    <a:pt x="139846" y="718787"/>
                  </a:cubicBezTo>
                  <a:cubicBezTo>
                    <a:pt x="140969" y="726113"/>
                    <a:pt x="133716" y="728848"/>
                    <a:pt x="127636" y="727480"/>
                  </a:cubicBezTo>
                  <a:cubicBezTo>
                    <a:pt x="122752" y="726357"/>
                    <a:pt x="117869" y="725039"/>
                    <a:pt x="112985" y="727700"/>
                  </a:cubicBezTo>
                  <a:cubicBezTo>
                    <a:pt x="108101" y="730362"/>
                    <a:pt x="109933" y="733439"/>
                    <a:pt x="109322" y="737883"/>
                  </a:cubicBezTo>
                  <a:cubicBezTo>
                    <a:pt x="107857" y="748798"/>
                    <a:pt x="101997" y="752803"/>
                    <a:pt x="90886" y="749286"/>
                  </a:cubicBezTo>
                  <a:cubicBezTo>
                    <a:pt x="84391" y="747235"/>
                    <a:pt x="80630" y="742644"/>
                    <a:pt x="73500" y="743865"/>
                  </a:cubicBezTo>
                  <a:cubicBezTo>
                    <a:pt x="67337" y="744710"/>
                    <a:pt x="61845" y="748195"/>
                    <a:pt x="58458" y="753413"/>
                  </a:cubicBezTo>
                  <a:cubicBezTo>
                    <a:pt x="50083" y="764401"/>
                    <a:pt x="42440" y="750971"/>
                    <a:pt x="34797" y="758004"/>
                  </a:cubicBezTo>
                  <a:cubicBezTo>
                    <a:pt x="34147" y="758604"/>
                    <a:pt x="33566" y="759276"/>
                    <a:pt x="33063" y="760006"/>
                  </a:cubicBezTo>
                  <a:cubicBezTo>
                    <a:pt x="31647" y="746063"/>
                    <a:pt x="40852" y="746136"/>
                    <a:pt x="41170" y="737541"/>
                  </a:cubicBezTo>
                  <a:cubicBezTo>
                    <a:pt x="41438" y="729971"/>
                    <a:pt x="31940" y="727480"/>
                    <a:pt x="40755" y="712439"/>
                  </a:cubicBezTo>
                  <a:cubicBezTo>
                    <a:pt x="42977" y="708629"/>
                    <a:pt x="49374" y="703941"/>
                    <a:pt x="50058" y="699863"/>
                  </a:cubicBezTo>
                  <a:cubicBezTo>
                    <a:pt x="50669" y="696151"/>
                    <a:pt x="45174" y="688313"/>
                    <a:pt x="41560" y="686799"/>
                  </a:cubicBezTo>
                  <a:cubicBezTo>
                    <a:pt x="35505" y="684357"/>
                    <a:pt x="31524" y="690755"/>
                    <a:pt x="26909" y="692879"/>
                  </a:cubicBezTo>
                  <a:cubicBezTo>
                    <a:pt x="22783" y="694784"/>
                    <a:pt x="17606" y="693758"/>
                    <a:pt x="13235" y="693001"/>
                  </a:cubicBezTo>
                  <a:cubicBezTo>
                    <a:pt x="2735" y="691194"/>
                    <a:pt x="-4200" y="679302"/>
                    <a:pt x="2881" y="670097"/>
                  </a:cubicBezTo>
                  <a:cubicBezTo>
                    <a:pt x="6276" y="665701"/>
                    <a:pt x="11379" y="663772"/>
                    <a:pt x="13992" y="658742"/>
                  </a:cubicBezTo>
                  <a:cubicBezTo>
                    <a:pt x="16605" y="653712"/>
                    <a:pt x="17313" y="647192"/>
                    <a:pt x="21317" y="643505"/>
                  </a:cubicBezTo>
                  <a:lnTo>
                    <a:pt x="21317" y="643505"/>
                  </a:lnTo>
                  <a:cubicBezTo>
                    <a:pt x="26030" y="639231"/>
                    <a:pt x="33527" y="638474"/>
                    <a:pt x="37263" y="632883"/>
                  </a:cubicBezTo>
                  <a:cubicBezTo>
                    <a:pt x="41658" y="626461"/>
                    <a:pt x="37898" y="618231"/>
                    <a:pt x="41365" y="611663"/>
                  </a:cubicBezTo>
                  <a:cubicBezTo>
                    <a:pt x="43807" y="606926"/>
                    <a:pt x="52915" y="601895"/>
                    <a:pt x="50864" y="595400"/>
                  </a:cubicBezTo>
                  <a:cubicBezTo>
                    <a:pt x="49423" y="590809"/>
                    <a:pt x="40291" y="593373"/>
                    <a:pt x="39045" y="587830"/>
                  </a:cubicBezTo>
                  <a:cubicBezTo>
                    <a:pt x="37116" y="579308"/>
                    <a:pt x="49887" y="573545"/>
                    <a:pt x="52329" y="566732"/>
                  </a:cubicBezTo>
                  <a:cubicBezTo>
                    <a:pt x="54893" y="559407"/>
                    <a:pt x="53208" y="555695"/>
                    <a:pt x="62267" y="557112"/>
                  </a:cubicBezTo>
                  <a:cubicBezTo>
                    <a:pt x="75234" y="559114"/>
                    <a:pt x="75087" y="544145"/>
                    <a:pt x="75478" y="534842"/>
                  </a:cubicBezTo>
                  <a:cubicBezTo>
                    <a:pt x="75991" y="523072"/>
                    <a:pt x="65125" y="524488"/>
                    <a:pt x="65857" y="509422"/>
                  </a:cubicBezTo>
                  <a:cubicBezTo>
                    <a:pt x="66077" y="504807"/>
                    <a:pt x="67176" y="500753"/>
                    <a:pt x="65857" y="496138"/>
                  </a:cubicBezTo>
                  <a:cubicBezTo>
                    <a:pt x="64026" y="489765"/>
                    <a:pt x="53208" y="473038"/>
                    <a:pt x="68079" y="460951"/>
                  </a:cubicBezTo>
                  <a:cubicBezTo>
                    <a:pt x="75942" y="454553"/>
                    <a:pt x="77407" y="446031"/>
                    <a:pt x="76797" y="436190"/>
                  </a:cubicBezTo>
                  <a:cubicBezTo>
                    <a:pt x="76186" y="426350"/>
                    <a:pt x="66809" y="421295"/>
                    <a:pt x="65466" y="412089"/>
                  </a:cubicBezTo>
                  <a:cubicBezTo>
                    <a:pt x="64294" y="404202"/>
                    <a:pt x="67908" y="396363"/>
                    <a:pt x="66272" y="388183"/>
                  </a:cubicBezTo>
                  <a:cubicBezTo>
                    <a:pt x="63147" y="372897"/>
                    <a:pt x="55210" y="374411"/>
                    <a:pt x="50766" y="366524"/>
                  </a:cubicBezTo>
                  <a:cubicBezTo>
                    <a:pt x="47861" y="361396"/>
                    <a:pt x="49326" y="358661"/>
                    <a:pt x="52207" y="353973"/>
                  </a:cubicBezTo>
                  <a:cubicBezTo>
                    <a:pt x="54649" y="350115"/>
                    <a:pt x="56114" y="345060"/>
                    <a:pt x="59972" y="342984"/>
                  </a:cubicBezTo>
                  <a:cubicBezTo>
                    <a:pt x="63830" y="340909"/>
                    <a:pt x="67713" y="342447"/>
                    <a:pt x="71742" y="342227"/>
                  </a:cubicBezTo>
                  <a:cubicBezTo>
                    <a:pt x="76381" y="341959"/>
                    <a:pt x="79727" y="339786"/>
                    <a:pt x="83951" y="338467"/>
                  </a:cubicBezTo>
                  <a:cubicBezTo>
                    <a:pt x="94329" y="335292"/>
                    <a:pt x="100825" y="335024"/>
                    <a:pt x="103486" y="324792"/>
                  </a:cubicBezTo>
                  <a:cubicBezTo>
                    <a:pt x="106367" y="313365"/>
                    <a:pt x="113254" y="306820"/>
                    <a:pt x="106294" y="295612"/>
                  </a:cubicBezTo>
                  <a:cubicBezTo>
                    <a:pt x="95111" y="277835"/>
                    <a:pt x="102143" y="264869"/>
                    <a:pt x="88298" y="251903"/>
                  </a:cubicBezTo>
                  <a:cubicBezTo>
                    <a:pt x="81802" y="245823"/>
                    <a:pt x="75063" y="239376"/>
                    <a:pt x="76333" y="229926"/>
                  </a:cubicBezTo>
                  <a:cubicBezTo>
                    <a:pt x="76613" y="226537"/>
                    <a:pt x="76613" y="223133"/>
                    <a:pt x="76333" y="219743"/>
                  </a:cubicBezTo>
                  <a:cubicBezTo>
                    <a:pt x="75888" y="215880"/>
                    <a:pt x="76919" y="211990"/>
                    <a:pt x="79214" y="208853"/>
                  </a:cubicBezTo>
                  <a:cubicBezTo>
                    <a:pt x="90031" y="195178"/>
                    <a:pt x="96429" y="188317"/>
                    <a:pt x="93401" y="167927"/>
                  </a:cubicBezTo>
                  <a:cubicBezTo>
                    <a:pt x="91716" y="156524"/>
                    <a:pt x="83634" y="149442"/>
                    <a:pt x="87321" y="137550"/>
                  </a:cubicBezTo>
                  <a:cubicBezTo>
                    <a:pt x="89006" y="132007"/>
                    <a:pt x="95721" y="130225"/>
                    <a:pt x="94476" y="121751"/>
                  </a:cubicBezTo>
                  <a:cubicBezTo>
                    <a:pt x="93645" y="116306"/>
                    <a:pt x="89323" y="111984"/>
                    <a:pt x="85856" y="107759"/>
                  </a:cubicBezTo>
                  <a:cubicBezTo>
                    <a:pt x="98065" y="100678"/>
                    <a:pt x="112936" y="98358"/>
                    <a:pt x="120213" y="108150"/>
                  </a:cubicBezTo>
                  <a:cubicBezTo>
                    <a:pt x="124186" y="112895"/>
                    <a:pt x="130525" y="114943"/>
                    <a:pt x="136525" y="113425"/>
                  </a:cubicBezTo>
                  <a:cubicBezTo>
                    <a:pt x="147196" y="110226"/>
                    <a:pt x="143215" y="97699"/>
                    <a:pt x="155376" y="94573"/>
                  </a:cubicBezTo>
                  <a:cubicBezTo>
                    <a:pt x="157058" y="94356"/>
                    <a:pt x="158702" y="93904"/>
                    <a:pt x="160259" y="93230"/>
                  </a:cubicBezTo>
                  <a:cubicBezTo>
                    <a:pt x="161773" y="92327"/>
                    <a:pt x="162701" y="90789"/>
                    <a:pt x="164093" y="89690"/>
                  </a:cubicBezTo>
                  <a:cubicBezTo>
                    <a:pt x="168098" y="86735"/>
                    <a:pt x="169758" y="82950"/>
                    <a:pt x="175277" y="82950"/>
                  </a:cubicBezTo>
                  <a:cubicBezTo>
                    <a:pt x="204018" y="82950"/>
                    <a:pt x="186680" y="70741"/>
                    <a:pt x="201942" y="60705"/>
                  </a:cubicBezTo>
                  <a:cubicBezTo>
                    <a:pt x="210635" y="55040"/>
                    <a:pt x="215519" y="61413"/>
                    <a:pt x="223675" y="65369"/>
                  </a:cubicBezTo>
                  <a:cubicBezTo>
                    <a:pt x="229340" y="68128"/>
                    <a:pt x="228168" y="65369"/>
                    <a:pt x="235322" y="71718"/>
                  </a:cubicBezTo>
                  <a:cubicBezTo>
                    <a:pt x="238145" y="74487"/>
                    <a:pt x="239879" y="78179"/>
                    <a:pt x="240206" y="82120"/>
                  </a:cubicBezTo>
                  <a:cubicBezTo>
                    <a:pt x="240206" y="90325"/>
                    <a:pt x="222820" y="94549"/>
                    <a:pt x="224578" y="112961"/>
                  </a:cubicBezTo>
                  <a:cubicBezTo>
                    <a:pt x="225213" y="119676"/>
                    <a:pt x="234346" y="124633"/>
                    <a:pt x="240353" y="121043"/>
                  </a:cubicBezTo>
                  <a:cubicBezTo>
                    <a:pt x="246360" y="117454"/>
                    <a:pt x="252562" y="114621"/>
                    <a:pt x="258129" y="110885"/>
                  </a:cubicBezTo>
                  <a:cubicBezTo>
                    <a:pt x="276810" y="98505"/>
                    <a:pt x="278665" y="102070"/>
                    <a:pt x="283183" y="102436"/>
                  </a:cubicBezTo>
                  <a:cubicBezTo>
                    <a:pt x="300276" y="103804"/>
                    <a:pt x="296857" y="86076"/>
                    <a:pt x="299446" y="78604"/>
                  </a:cubicBezTo>
                  <a:cubicBezTo>
                    <a:pt x="301448" y="72768"/>
                    <a:pt x="305819" y="67444"/>
                    <a:pt x="312485" y="68494"/>
                  </a:cubicBezTo>
                  <a:cubicBezTo>
                    <a:pt x="315464" y="68958"/>
                    <a:pt x="318126" y="70936"/>
                    <a:pt x="321154" y="71205"/>
                  </a:cubicBezTo>
                  <a:cubicBezTo>
                    <a:pt x="330042" y="72182"/>
                    <a:pt x="335219" y="64954"/>
                    <a:pt x="341397" y="70692"/>
                  </a:cubicBezTo>
                  <a:cubicBezTo>
                    <a:pt x="348869" y="77602"/>
                    <a:pt x="346281" y="90569"/>
                    <a:pt x="354046" y="105757"/>
                  </a:cubicBezTo>
                  <a:cubicBezTo>
                    <a:pt x="364937" y="127246"/>
                    <a:pt x="363349" y="127734"/>
                    <a:pt x="384081" y="141457"/>
                  </a:cubicBezTo>
                  <a:cubicBezTo>
                    <a:pt x="392774" y="147171"/>
                    <a:pt x="393067" y="143484"/>
                    <a:pt x="402761" y="155669"/>
                  </a:cubicBezTo>
                  <a:cubicBezTo>
                    <a:pt x="405315" y="159131"/>
                    <a:pt x="409242" y="161322"/>
                    <a:pt x="413530" y="161676"/>
                  </a:cubicBezTo>
                  <a:cubicBezTo>
                    <a:pt x="416411" y="161896"/>
                    <a:pt x="418267" y="160382"/>
                    <a:pt x="420855" y="159551"/>
                  </a:cubicBezTo>
                  <a:cubicBezTo>
                    <a:pt x="429792" y="156768"/>
                    <a:pt x="427131" y="164435"/>
                    <a:pt x="433846" y="166731"/>
                  </a:cubicBezTo>
                  <a:cubicBezTo>
                    <a:pt x="441807" y="169441"/>
                    <a:pt x="442612" y="157207"/>
                    <a:pt x="443101" y="152275"/>
                  </a:cubicBezTo>
                  <a:cubicBezTo>
                    <a:pt x="445909" y="124291"/>
                    <a:pt x="468081" y="147245"/>
                    <a:pt x="476334" y="151249"/>
                  </a:cubicBezTo>
                  <a:cubicBezTo>
                    <a:pt x="493916" y="159820"/>
                    <a:pt x="491254" y="145950"/>
                    <a:pt x="492084" y="142336"/>
                  </a:cubicBezTo>
                  <a:cubicBezTo>
                    <a:pt x="493354" y="136915"/>
                    <a:pt x="498653" y="131079"/>
                    <a:pt x="504636" y="131641"/>
                  </a:cubicBezTo>
                  <a:cubicBezTo>
                    <a:pt x="518652" y="132911"/>
                    <a:pt x="516332" y="119432"/>
                    <a:pt x="531057" y="125487"/>
                  </a:cubicBezTo>
                  <a:lnTo>
                    <a:pt x="533865" y="126562"/>
                  </a:lnTo>
                  <a:cubicBezTo>
                    <a:pt x="533850" y="126650"/>
                    <a:pt x="533850" y="126742"/>
                    <a:pt x="533865" y="126830"/>
                  </a:cubicBezTo>
                  <a:cubicBezTo>
                    <a:pt x="533296" y="129719"/>
                    <a:pt x="534580" y="132659"/>
                    <a:pt x="537088" y="134205"/>
                  </a:cubicBezTo>
                  <a:cubicBezTo>
                    <a:pt x="542509" y="138454"/>
                    <a:pt x="551397" y="136915"/>
                    <a:pt x="548296" y="151908"/>
                  </a:cubicBezTo>
                  <a:cubicBezTo>
                    <a:pt x="547539" y="155547"/>
                    <a:pt x="546782" y="156182"/>
                    <a:pt x="543803" y="157281"/>
                  </a:cubicBezTo>
                  <a:cubicBezTo>
                    <a:pt x="539334" y="158941"/>
                    <a:pt x="534280" y="165558"/>
                    <a:pt x="540482" y="168635"/>
                  </a:cubicBezTo>
                  <a:cubicBezTo>
                    <a:pt x="545732" y="171223"/>
                    <a:pt x="551568" y="168074"/>
                    <a:pt x="555817" y="173372"/>
                  </a:cubicBezTo>
                  <a:cubicBezTo>
                    <a:pt x="559138" y="177524"/>
                    <a:pt x="559846" y="183970"/>
                    <a:pt x="556159" y="187706"/>
                  </a:cubicBezTo>
                  <a:cubicBezTo>
                    <a:pt x="551739" y="192199"/>
                    <a:pt x="544707" y="190490"/>
                    <a:pt x="541508" y="196741"/>
                  </a:cubicBezTo>
                  <a:cubicBezTo>
                    <a:pt x="540311" y="199183"/>
                    <a:pt x="540971" y="201771"/>
                    <a:pt x="540018" y="204067"/>
                  </a:cubicBezTo>
                  <a:cubicBezTo>
                    <a:pt x="538577" y="207558"/>
                    <a:pt x="535989" y="205800"/>
                    <a:pt x="533035" y="207436"/>
                  </a:cubicBezTo>
                  <a:cubicBezTo>
                    <a:pt x="525416" y="211661"/>
                    <a:pt x="535476" y="218596"/>
                    <a:pt x="538651" y="221648"/>
                  </a:cubicBezTo>
                  <a:cubicBezTo>
                    <a:pt x="540946" y="223895"/>
                    <a:pt x="542094" y="227338"/>
                    <a:pt x="538846" y="228632"/>
                  </a:cubicBezTo>
                  <a:cubicBezTo>
                    <a:pt x="535598" y="229926"/>
                    <a:pt x="531276" y="227313"/>
                    <a:pt x="528346" y="226922"/>
                  </a:cubicBezTo>
                  <a:cubicBezTo>
                    <a:pt x="522364" y="226092"/>
                    <a:pt x="519677" y="230756"/>
                    <a:pt x="514110" y="231000"/>
                  </a:cubicBezTo>
                  <a:cubicBezTo>
                    <a:pt x="509470" y="231196"/>
                    <a:pt x="507004" y="229780"/>
                    <a:pt x="502316" y="231977"/>
                  </a:cubicBezTo>
                  <a:cubicBezTo>
                    <a:pt x="497764" y="234087"/>
                    <a:pt x="495786" y="239488"/>
                    <a:pt x="497896" y="244040"/>
                  </a:cubicBezTo>
                  <a:cubicBezTo>
                    <a:pt x="497967" y="244189"/>
                    <a:pt x="498040" y="244335"/>
                    <a:pt x="498116" y="244479"/>
                  </a:cubicBezTo>
                  <a:cubicBezTo>
                    <a:pt x="500191" y="249363"/>
                    <a:pt x="506003" y="249803"/>
                    <a:pt x="507102" y="255297"/>
                  </a:cubicBezTo>
                  <a:cubicBezTo>
                    <a:pt x="511253" y="248240"/>
                    <a:pt x="510813" y="240646"/>
                    <a:pt x="515526" y="238839"/>
                  </a:cubicBezTo>
                  <a:cubicBezTo>
                    <a:pt x="520239" y="237032"/>
                    <a:pt x="522022" y="244284"/>
                    <a:pt x="522559" y="247605"/>
                  </a:cubicBezTo>
                  <a:cubicBezTo>
                    <a:pt x="523267" y="252220"/>
                    <a:pt x="522559" y="256811"/>
                    <a:pt x="528297" y="258471"/>
                  </a:cubicBezTo>
                  <a:cubicBezTo>
                    <a:pt x="532449" y="259692"/>
                    <a:pt x="536795" y="257959"/>
                    <a:pt x="540922" y="258471"/>
                  </a:cubicBezTo>
                  <a:cubicBezTo>
                    <a:pt x="549419" y="259375"/>
                    <a:pt x="544829" y="273465"/>
                    <a:pt x="557844" y="273538"/>
                  </a:cubicBezTo>
                  <a:cubicBezTo>
                    <a:pt x="573740" y="273538"/>
                    <a:pt x="566659" y="265968"/>
                    <a:pt x="569321" y="261939"/>
                  </a:cubicBezTo>
                  <a:cubicBezTo>
                    <a:pt x="570786" y="259717"/>
                    <a:pt x="573545" y="259497"/>
                    <a:pt x="575743" y="258471"/>
                  </a:cubicBezTo>
                  <a:cubicBezTo>
                    <a:pt x="580260" y="256420"/>
                    <a:pt x="579454" y="251146"/>
                    <a:pt x="583386" y="248704"/>
                  </a:cubicBezTo>
                  <a:cubicBezTo>
                    <a:pt x="590174" y="244821"/>
                    <a:pt x="599209" y="250071"/>
                    <a:pt x="601700" y="256591"/>
                  </a:cubicBezTo>
                  <a:cubicBezTo>
                    <a:pt x="604191" y="263111"/>
                    <a:pt x="604899" y="266114"/>
                    <a:pt x="611687" y="267604"/>
                  </a:cubicBezTo>
                  <a:cubicBezTo>
                    <a:pt x="614151" y="268310"/>
                    <a:pt x="616678" y="268766"/>
                    <a:pt x="619232" y="268971"/>
                  </a:cubicBezTo>
                  <a:cubicBezTo>
                    <a:pt x="622163" y="268971"/>
                    <a:pt x="628243" y="267580"/>
                    <a:pt x="628780" y="264625"/>
                  </a:cubicBezTo>
                  <a:cubicBezTo>
                    <a:pt x="629442" y="259849"/>
                    <a:pt x="633371" y="256196"/>
                    <a:pt x="638181" y="255883"/>
                  </a:cubicBezTo>
                  <a:cubicBezTo>
                    <a:pt x="642796" y="255419"/>
                    <a:pt x="651514" y="257592"/>
                    <a:pt x="661257" y="246848"/>
                  </a:cubicBezTo>
                  <a:cubicBezTo>
                    <a:pt x="663796" y="243886"/>
                    <a:pt x="666673" y="241232"/>
                    <a:pt x="669828" y="238937"/>
                  </a:cubicBezTo>
                  <a:cubicBezTo>
                    <a:pt x="669610" y="238629"/>
                    <a:pt x="669437" y="238292"/>
                    <a:pt x="669315" y="237935"/>
                  </a:cubicBezTo>
                  <a:cubicBezTo>
                    <a:pt x="668814" y="235369"/>
                    <a:pt x="668087" y="232851"/>
                    <a:pt x="667142" y="230414"/>
                  </a:cubicBezTo>
                  <a:cubicBezTo>
                    <a:pt x="665970" y="228241"/>
                    <a:pt x="661452" y="223626"/>
                    <a:pt x="664700" y="216569"/>
                  </a:cubicBezTo>
                  <a:cubicBezTo>
                    <a:pt x="665750" y="214298"/>
                    <a:pt x="668680" y="214127"/>
                    <a:pt x="670560" y="212833"/>
                  </a:cubicBezTo>
                  <a:cubicBezTo>
                    <a:pt x="674980" y="209512"/>
                    <a:pt x="678985" y="205825"/>
                    <a:pt x="680010" y="200477"/>
                  </a:cubicBezTo>
                  <a:cubicBezTo>
                    <a:pt x="680474" y="198035"/>
                    <a:pt x="681475" y="194739"/>
                    <a:pt x="684552" y="195056"/>
                  </a:cubicBezTo>
                  <a:cubicBezTo>
                    <a:pt x="690877" y="195740"/>
                    <a:pt x="693831" y="205849"/>
                    <a:pt x="706163" y="199940"/>
                  </a:cubicBezTo>
                  <a:cubicBezTo>
                    <a:pt x="718494" y="194031"/>
                    <a:pt x="714099" y="185655"/>
                    <a:pt x="721669" y="184459"/>
                  </a:cubicBezTo>
                  <a:cubicBezTo>
                    <a:pt x="724355" y="184043"/>
                    <a:pt x="726552" y="185826"/>
                    <a:pt x="729165" y="185679"/>
                  </a:cubicBezTo>
                  <a:cubicBezTo>
                    <a:pt x="733512" y="185460"/>
                    <a:pt x="737931" y="181479"/>
                    <a:pt x="742327" y="184410"/>
                  </a:cubicBezTo>
                  <a:cubicBezTo>
                    <a:pt x="746722" y="187340"/>
                    <a:pt x="751044" y="194177"/>
                    <a:pt x="757735" y="192932"/>
                  </a:cubicBezTo>
                  <a:cubicBezTo>
                    <a:pt x="761080" y="192321"/>
                    <a:pt x="761642" y="189586"/>
                    <a:pt x="764157" y="187877"/>
                  </a:cubicBezTo>
                  <a:cubicBezTo>
                    <a:pt x="769553" y="184239"/>
                    <a:pt x="774217" y="186217"/>
                    <a:pt x="777685" y="184068"/>
                  </a:cubicBezTo>
                  <a:cubicBezTo>
                    <a:pt x="782080" y="181333"/>
                    <a:pt x="780835" y="179868"/>
                    <a:pt x="781274" y="178061"/>
                  </a:cubicBezTo>
                  <a:cubicBezTo>
                    <a:pt x="782324" y="173788"/>
                    <a:pt x="789699" y="174569"/>
                    <a:pt x="788307" y="165558"/>
                  </a:cubicBezTo>
                  <a:cubicBezTo>
                    <a:pt x="785670" y="148661"/>
                    <a:pt x="780762" y="149149"/>
                    <a:pt x="780322" y="143582"/>
                  </a:cubicBezTo>
                  <a:cubicBezTo>
                    <a:pt x="779931" y="138698"/>
                    <a:pt x="786036" y="137331"/>
                    <a:pt x="780176" y="130444"/>
                  </a:cubicBezTo>
                  <a:cubicBezTo>
                    <a:pt x="778706" y="128300"/>
                    <a:pt x="778039" y="125705"/>
                    <a:pt x="778295" y="123119"/>
                  </a:cubicBezTo>
                  <a:cubicBezTo>
                    <a:pt x="777783" y="113351"/>
                    <a:pt x="789430" y="105122"/>
                    <a:pt x="795144" y="104658"/>
                  </a:cubicBezTo>
                  <a:cubicBezTo>
                    <a:pt x="798636" y="104365"/>
                    <a:pt x="799222" y="106270"/>
                    <a:pt x="800199" y="109249"/>
                  </a:cubicBezTo>
                  <a:cubicBezTo>
                    <a:pt x="803007" y="118064"/>
                    <a:pt x="805522" y="116208"/>
                    <a:pt x="813849" y="114401"/>
                  </a:cubicBezTo>
                  <a:cubicBezTo>
                    <a:pt x="816359" y="113803"/>
                    <a:pt x="818488" y="112147"/>
                    <a:pt x="819685" y="109860"/>
                  </a:cubicBezTo>
                  <a:cubicBezTo>
                    <a:pt x="822688" y="105757"/>
                    <a:pt x="827011" y="106123"/>
                    <a:pt x="832407" y="97943"/>
                  </a:cubicBezTo>
                  <a:cubicBezTo>
                    <a:pt x="834067" y="95501"/>
                    <a:pt x="833066" y="94378"/>
                    <a:pt x="832407" y="91839"/>
                  </a:cubicBezTo>
                  <a:cubicBezTo>
                    <a:pt x="831748" y="89299"/>
                    <a:pt x="834165" y="87785"/>
                    <a:pt x="834556" y="85246"/>
                  </a:cubicBezTo>
                  <a:cubicBezTo>
                    <a:pt x="835093" y="81729"/>
                    <a:pt x="831064" y="71278"/>
                    <a:pt x="835948" y="66028"/>
                  </a:cubicBezTo>
                  <a:cubicBezTo>
                    <a:pt x="838194" y="63586"/>
                    <a:pt x="839220" y="63122"/>
                    <a:pt x="837511" y="59826"/>
                  </a:cubicBezTo>
                  <a:cubicBezTo>
                    <a:pt x="836436" y="57799"/>
                    <a:pt x="834458" y="55528"/>
                    <a:pt x="834556" y="53037"/>
                  </a:cubicBezTo>
                  <a:cubicBezTo>
                    <a:pt x="834678" y="49375"/>
                    <a:pt x="838048" y="47226"/>
                    <a:pt x="840636" y="45345"/>
                  </a:cubicBezTo>
                  <a:cubicBezTo>
                    <a:pt x="842980" y="43336"/>
                    <a:pt x="845427" y="41446"/>
                    <a:pt x="847962" y="39680"/>
                  </a:cubicBezTo>
                  <a:cubicBezTo>
                    <a:pt x="850323" y="38686"/>
                    <a:pt x="852401" y="37126"/>
                    <a:pt x="854018" y="35138"/>
                  </a:cubicBezTo>
                  <a:cubicBezTo>
                    <a:pt x="859243" y="26763"/>
                    <a:pt x="862027" y="30084"/>
                    <a:pt x="867130" y="28033"/>
                  </a:cubicBezTo>
                  <a:cubicBezTo>
                    <a:pt x="871697" y="26177"/>
                    <a:pt x="869572" y="21000"/>
                    <a:pt x="872747" y="14627"/>
                  </a:cubicBezTo>
                  <a:cubicBezTo>
                    <a:pt x="875171" y="9260"/>
                    <a:pt x="878866" y="4566"/>
                    <a:pt x="883515" y="952"/>
                  </a:cubicBezTo>
                  <a:lnTo>
                    <a:pt x="884834" y="0"/>
                  </a:lnTo>
                  <a:cubicBezTo>
                    <a:pt x="890033" y="3399"/>
                    <a:pt x="894245" y="8107"/>
                    <a:pt x="897043" y="13650"/>
                  </a:cubicBezTo>
                  <a:cubicBezTo>
                    <a:pt x="899680" y="18680"/>
                    <a:pt x="901634" y="29522"/>
                    <a:pt x="909253" y="27056"/>
                  </a:cubicBezTo>
                  <a:cubicBezTo>
                    <a:pt x="912256" y="26104"/>
                    <a:pt x="914136" y="24419"/>
                    <a:pt x="917311" y="24443"/>
                  </a:cubicBezTo>
                  <a:cubicBezTo>
                    <a:pt x="928348" y="24443"/>
                    <a:pt x="931327" y="37947"/>
                    <a:pt x="941607" y="37971"/>
                  </a:cubicBezTo>
                  <a:cubicBezTo>
                    <a:pt x="951497" y="37971"/>
                    <a:pt x="958236" y="35529"/>
                    <a:pt x="970568" y="42464"/>
                  </a:cubicBezTo>
                  <a:cubicBezTo>
                    <a:pt x="973303" y="44002"/>
                    <a:pt x="975451" y="46566"/>
                    <a:pt x="978040" y="48056"/>
                  </a:cubicBezTo>
                  <a:cubicBezTo>
                    <a:pt x="989468" y="54356"/>
                    <a:pt x="1000896" y="41145"/>
                    <a:pt x="1006512" y="60607"/>
                  </a:cubicBezTo>
                  <a:cubicBezTo>
                    <a:pt x="1009345" y="70374"/>
                    <a:pt x="1003875" y="70130"/>
                    <a:pt x="1004314" y="75869"/>
                  </a:cubicBezTo>
                  <a:cubicBezTo>
                    <a:pt x="1004910" y="78315"/>
                    <a:pt x="1005213" y="80823"/>
                    <a:pt x="1005218" y="83341"/>
                  </a:cubicBezTo>
                  <a:cubicBezTo>
                    <a:pt x="1004046" y="92644"/>
                    <a:pt x="990933" y="90447"/>
                    <a:pt x="984413" y="95184"/>
                  </a:cubicBezTo>
                  <a:cubicBezTo>
                    <a:pt x="979529" y="98798"/>
                    <a:pt x="981068" y="102363"/>
                    <a:pt x="982582" y="107271"/>
                  </a:cubicBezTo>
                  <a:cubicBezTo>
                    <a:pt x="984096" y="112179"/>
                    <a:pt x="982728" y="115622"/>
                    <a:pt x="982215" y="120579"/>
                  </a:cubicBezTo>
                  <a:cubicBezTo>
                    <a:pt x="980653" y="135597"/>
                    <a:pt x="993936" y="131470"/>
                    <a:pt x="1000603" y="133912"/>
                  </a:cubicBezTo>
                  <a:cubicBezTo>
                    <a:pt x="1005315" y="135646"/>
                    <a:pt x="1006805" y="140383"/>
                    <a:pt x="1012104" y="141067"/>
                  </a:cubicBezTo>
                  <a:cubicBezTo>
                    <a:pt x="1014328" y="141074"/>
                    <a:pt x="1016538" y="141394"/>
                    <a:pt x="1018673" y="142019"/>
                  </a:cubicBezTo>
                  <a:cubicBezTo>
                    <a:pt x="1021505" y="143191"/>
                    <a:pt x="1023336" y="145560"/>
                    <a:pt x="1025998" y="146903"/>
                  </a:cubicBezTo>
                  <a:cubicBezTo>
                    <a:pt x="1034642" y="151127"/>
                    <a:pt x="1044459" y="146072"/>
                    <a:pt x="1053469" y="148270"/>
                  </a:cubicBezTo>
                  <a:cubicBezTo>
                    <a:pt x="1059207" y="149686"/>
                    <a:pt x="1060233" y="155010"/>
                    <a:pt x="1064091" y="158477"/>
                  </a:cubicBezTo>
                  <a:cubicBezTo>
                    <a:pt x="1068355" y="162069"/>
                    <a:pt x="1073627" y="164245"/>
                    <a:pt x="1079182" y="164704"/>
                  </a:cubicBezTo>
                  <a:cubicBezTo>
                    <a:pt x="1084310" y="164948"/>
                    <a:pt x="1086947" y="159820"/>
                    <a:pt x="1091880" y="160211"/>
                  </a:cubicBezTo>
                  <a:cubicBezTo>
                    <a:pt x="1096128" y="160455"/>
                    <a:pt x="1101501" y="161334"/>
                    <a:pt x="1104455" y="158526"/>
                  </a:cubicBezTo>
                  <a:cubicBezTo>
                    <a:pt x="1114223" y="149320"/>
                    <a:pt x="1103454" y="142922"/>
                    <a:pt x="1117006" y="137282"/>
                  </a:cubicBezTo>
                  <a:cubicBezTo>
                    <a:pt x="1121231" y="135523"/>
                    <a:pt x="1127238" y="137282"/>
                    <a:pt x="1130485" y="133301"/>
                  </a:cubicBezTo>
                  <a:cubicBezTo>
                    <a:pt x="1135125" y="127490"/>
                    <a:pt x="1129875" y="118064"/>
                    <a:pt x="1148116" y="118650"/>
                  </a:cubicBezTo>
                  <a:lnTo>
                    <a:pt x="1148604" y="120506"/>
                  </a:lnTo>
                  <a:cubicBezTo>
                    <a:pt x="1151095" y="128833"/>
                    <a:pt x="1154562" y="136647"/>
                    <a:pt x="1153366" y="142727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A82EF2-D792-4251-A0E5-DFA31B138EA9}"/>
                </a:ext>
              </a:extLst>
            </p:cNvPr>
            <p:cNvSpPr/>
            <p:nvPr/>
          </p:nvSpPr>
          <p:spPr>
            <a:xfrm>
              <a:off x="4802316" y="7739161"/>
              <a:ext cx="1250234" cy="666629"/>
            </a:xfrm>
            <a:custGeom>
              <a:avLst/>
              <a:gdLst>
                <a:gd name="connsiteX0" fmla="*/ 1251431 w 1250234"/>
                <a:gd name="connsiteY0" fmla="*/ 114254 h 666629"/>
                <a:gd name="connsiteX1" fmla="*/ 1250137 w 1250234"/>
                <a:gd name="connsiteY1" fmla="*/ 124974 h 666629"/>
                <a:gd name="connsiteX2" fmla="*/ 1238733 w 1250234"/>
                <a:gd name="connsiteY2" fmla="*/ 145632 h 666629"/>
                <a:gd name="connsiteX3" fmla="*/ 1237634 w 1250234"/>
                <a:gd name="connsiteY3" fmla="*/ 153153 h 666629"/>
                <a:gd name="connsiteX4" fmla="*/ 1229943 w 1250234"/>
                <a:gd name="connsiteY4" fmla="*/ 159233 h 666629"/>
                <a:gd name="connsiteX5" fmla="*/ 1227134 w 1250234"/>
                <a:gd name="connsiteY5" fmla="*/ 163800 h 666629"/>
                <a:gd name="connsiteX6" fmla="*/ 1211116 w 1250234"/>
                <a:gd name="connsiteY6" fmla="*/ 157036 h 666629"/>
                <a:gd name="connsiteX7" fmla="*/ 1203790 w 1250234"/>
                <a:gd name="connsiteY7" fmla="*/ 164874 h 666629"/>
                <a:gd name="connsiteX8" fmla="*/ 1189139 w 1250234"/>
                <a:gd name="connsiteY8" fmla="*/ 180697 h 666629"/>
                <a:gd name="connsiteX9" fmla="*/ 1182473 w 1250234"/>
                <a:gd name="connsiteY9" fmla="*/ 183286 h 666629"/>
                <a:gd name="connsiteX10" fmla="*/ 1175611 w 1250234"/>
                <a:gd name="connsiteY10" fmla="*/ 190611 h 666629"/>
                <a:gd name="connsiteX11" fmla="*/ 1165844 w 1250234"/>
                <a:gd name="connsiteY11" fmla="*/ 193493 h 666629"/>
                <a:gd name="connsiteX12" fmla="*/ 1144746 w 1250234"/>
                <a:gd name="connsiteY12" fmla="*/ 200183 h 666629"/>
                <a:gd name="connsiteX13" fmla="*/ 1136737 w 1250234"/>
                <a:gd name="connsiteY13" fmla="*/ 197741 h 666629"/>
                <a:gd name="connsiteX14" fmla="*/ 1116860 w 1250234"/>
                <a:gd name="connsiteY14" fmla="*/ 217081 h 666629"/>
                <a:gd name="connsiteX15" fmla="*/ 1112806 w 1250234"/>
                <a:gd name="connsiteY15" fmla="*/ 219816 h 666629"/>
                <a:gd name="connsiteX16" fmla="*/ 1086630 w 1250234"/>
                <a:gd name="connsiteY16" fmla="*/ 220793 h 666629"/>
                <a:gd name="connsiteX17" fmla="*/ 1066948 w 1250234"/>
                <a:gd name="connsiteY17" fmla="*/ 224602 h 666629"/>
                <a:gd name="connsiteX18" fmla="*/ 1035863 w 1250234"/>
                <a:gd name="connsiteY18" fmla="*/ 217569 h 666629"/>
                <a:gd name="connsiteX19" fmla="*/ 1032713 w 1250234"/>
                <a:gd name="connsiteY19" fmla="*/ 219865 h 666629"/>
                <a:gd name="connsiteX20" fmla="*/ 1029221 w 1250234"/>
                <a:gd name="connsiteY20" fmla="*/ 221794 h 666629"/>
                <a:gd name="connsiteX21" fmla="*/ 1021188 w 1250234"/>
                <a:gd name="connsiteY21" fmla="*/ 226409 h 666629"/>
                <a:gd name="connsiteX22" fmla="*/ 1009393 w 1250234"/>
                <a:gd name="connsiteY22" fmla="*/ 233124 h 666629"/>
                <a:gd name="connsiteX23" fmla="*/ 1002068 w 1250234"/>
                <a:gd name="connsiteY23" fmla="*/ 235566 h 666629"/>
                <a:gd name="connsiteX24" fmla="*/ 995255 w 1250234"/>
                <a:gd name="connsiteY24" fmla="*/ 232953 h 666629"/>
                <a:gd name="connsiteX25" fmla="*/ 986025 w 1250234"/>
                <a:gd name="connsiteY25" fmla="*/ 236396 h 666629"/>
                <a:gd name="connsiteX26" fmla="*/ 982142 w 1250234"/>
                <a:gd name="connsiteY26" fmla="*/ 259447 h 666629"/>
                <a:gd name="connsiteX27" fmla="*/ 979065 w 1250234"/>
                <a:gd name="connsiteY27" fmla="*/ 263257 h 666629"/>
                <a:gd name="connsiteX28" fmla="*/ 979652 w 1250234"/>
                <a:gd name="connsiteY28" fmla="*/ 273317 h 666629"/>
                <a:gd name="connsiteX29" fmla="*/ 987343 w 1250234"/>
                <a:gd name="connsiteY29" fmla="*/ 286601 h 666629"/>
                <a:gd name="connsiteX30" fmla="*/ 985927 w 1250234"/>
                <a:gd name="connsiteY30" fmla="*/ 303352 h 666629"/>
                <a:gd name="connsiteX31" fmla="*/ 977039 w 1250234"/>
                <a:gd name="connsiteY31" fmla="*/ 312143 h 666629"/>
                <a:gd name="connsiteX32" fmla="*/ 969054 w 1250234"/>
                <a:gd name="connsiteY32" fmla="*/ 319127 h 666629"/>
                <a:gd name="connsiteX33" fmla="*/ 957846 w 1250234"/>
                <a:gd name="connsiteY33" fmla="*/ 317100 h 666629"/>
                <a:gd name="connsiteX34" fmla="*/ 949910 w 1250234"/>
                <a:gd name="connsiteY34" fmla="*/ 321568 h 666629"/>
                <a:gd name="connsiteX35" fmla="*/ 937700 w 1250234"/>
                <a:gd name="connsiteY35" fmla="*/ 318223 h 666629"/>
                <a:gd name="connsiteX36" fmla="*/ 930375 w 1250234"/>
                <a:gd name="connsiteY36" fmla="*/ 316831 h 666629"/>
                <a:gd name="connsiteX37" fmla="*/ 917067 w 1250234"/>
                <a:gd name="connsiteY37" fmla="*/ 311947 h 666629"/>
                <a:gd name="connsiteX38" fmla="*/ 910596 w 1250234"/>
                <a:gd name="connsiteY38" fmla="*/ 308138 h 666629"/>
                <a:gd name="connsiteX39" fmla="*/ 903270 w 1250234"/>
                <a:gd name="connsiteY39" fmla="*/ 313437 h 666629"/>
                <a:gd name="connsiteX40" fmla="*/ 902391 w 1250234"/>
                <a:gd name="connsiteY40" fmla="*/ 320885 h 666629"/>
                <a:gd name="connsiteX41" fmla="*/ 895261 w 1250234"/>
                <a:gd name="connsiteY41" fmla="*/ 322472 h 666629"/>
                <a:gd name="connsiteX42" fmla="*/ 887178 w 1250234"/>
                <a:gd name="connsiteY42" fmla="*/ 320030 h 666629"/>
                <a:gd name="connsiteX43" fmla="*/ 880707 w 1250234"/>
                <a:gd name="connsiteY43" fmla="*/ 313925 h 666629"/>
                <a:gd name="connsiteX44" fmla="*/ 865543 w 1250234"/>
                <a:gd name="connsiteY44" fmla="*/ 314731 h 666629"/>
                <a:gd name="connsiteX45" fmla="*/ 858730 w 1250234"/>
                <a:gd name="connsiteY45" fmla="*/ 320738 h 666629"/>
                <a:gd name="connsiteX46" fmla="*/ 852260 w 1250234"/>
                <a:gd name="connsiteY46" fmla="*/ 324230 h 666629"/>
                <a:gd name="connsiteX47" fmla="*/ 850526 w 1250234"/>
                <a:gd name="connsiteY47" fmla="*/ 340053 h 666629"/>
                <a:gd name="connsiteX48" fmla="*/ 856875 w 1250234"/>
                <a:gd name="connsiteY48" fmla="*/ 354485 h 666629"/>
                <a:gd name="connsiteX49" fmla="*/ 864566 w 1250234"/>
                <a:gd name="connsiteY49" fmla="*/ 359246 h 666629"/>
                <a:gd name="connsiteX50" fmla="*/ 868180 w 1250234"/>
                <a:gd name="connsiteY50" fmla="*/ 363373 h 666629"/>
                <a:gd name="connsiteX51" fmla="*/ 856435 w 1250234"/>
                <a:gd name="connsiteY51" fmla="*/ 377658 h 666629"/>
                <a:gd name="connsiteX52" fmla="*/ 859585 w 1250234"/>
                <a:gd name="connsiteY52" fmla="*/ 386571 h 666629"/>
                <a:gd name="connsiteX53" fmla="*/ 852894 w 1250234"/>
                <a:gd name="connsiteY53" fmla="*/ 394458 h 666629"/>
                <a:gd name="connsiteX54" fmla="*/ 848597 w 1250234"/>
                <a:gd name="connsiteY54" fmla="*/ 407913 h 666629"/>
                <a:gd name="connsiteX55" fmla="*/ 843029 w 1250234"/>
                <a:gd name="connsiteY55" fmla="*/ 417680 h 666629"/>
                <a:gd name="connsiteX56" fmla="*/ 840831 w 1250234"/>
                <a:gd name="connsiteY56" fmla="*/ 431452 h 666629"/>
                <a:gd name="connsiteX57" fmla="*/ 836900 w 1250234"/>
                <a:gd name="connsiteY57" fmla="*/ 464051 h 666629"/>
                <a:gd name="connsiteX58" fmla="*/ 832700 w 1250234"/>
                <a:gd name="connsiteY58" fmla="*/ 478507 h 666629"/>
                <a:gd name="connsiteX59" fmla="*/ 818830 w 1250234"/>
                <a:gd name="connsiteY59" fmla="*/ 478361 h 666629"/>
                <a:gd name="connsiteX60" fmla="*/ 812677 w 1250234"/>
                <a:gd name="connsiteY60" fmla="*/ 480241 h 666629"/>
                <a:gd name="connsiteX61" fmla="*/ 812677 w 1250234"/>
                <a:gd name="connsiteY61" fmla="*/ 497090 h 666629"/>
                <a:gd name="connsiteX62" fmla="*/ 796756 w 1250234"/>
                <a:gd name="connsiteY62" fmla="*/ 501656 h 666629"/>
                <a:gd name="connsiteX63" fmla="*/ 787306 w 1250234"/>
                <a:gd name="connsiteY63" fmla="*/ 513523 h 666629"/>
                <a:gd name="connsiteX64" fmla="*/ 773631 w 1250234"/>
                <a:gd name="connsiteY64" fmla="*/ 522754 h 666629"/>
                <a:gd name="connsiteX65" fmla="*/ 761422 w 1250234"/>
                <a:gd name="connsiteY65" fmla="*/ 525025 h 666629"/>
                <a:gd name="connsiteX66" fmla="*/ 757662 w 1250234"/>
                <a:gd name="connsiteY66" fmla="*/ 529420 h 666629"/>
                <a:gd name="connsiteX67" fmla="*/ 754829 w 1250234"/>
                <a:gd name="connsiteY67" fmla="*/ 531862 h 666629"/>
                <a:gd name="connsiteX68" fmla="*/ 746356 w 1250234"/>
                <a:gd name="connsiteY68" fmla="*/ 524536 h 666629"/>
                <a:gd name="connsiteX69" fmla="*/ 726821 w 1250234"/>
                <a:gd name="connsiteY69" fmla="*/ 526661 h 666629"/>
                <a:gd name="connsiteX70" fmla="*/ 716785 w 1250234"/>
                <a:gd name="connsiteY70" fmla="*/ 538626 h 666629"/>
                <a:gd name="connsiteX71" fmla="*/ 704771 w 1250234"/>
                <a:gd name="connsiteY71" fmla="*/ 542630 h 666629"/>
                <a:gd name="connsiteX72" fmla="*/ 703232 w 1250234"/>
                <a:gd name="connsiteY72" fmla="*/ 556525 h 666629"/>
                <a:gd name="connsiteX73" fmla="*/ 700791 w 1250234"/>
                <a:gd name="connsiteY73" fmla="*/ 570517 h 666629"/>
                <a:gd name="connsiteX74" fmla="*/ 697421 w 1250234"/>
                <a:gd name="connsiteY74" fmla="*/ 581847 h 666629"/>
                <a:gd name="connsiteX75" fmla="*/ 683624 w 1250234"/>
                <a:gd name="connsiteY75" fmla="*/ 587805 h 666629"/>
                <a:gd name="connsiteX76" fmla="*/ 656959 w 1250234"/>
                <a:gd name="connsiteY76" fmla="*/ 604092 h 666629"/>
                <a:gd name="connsiteX77" fmla="*/ 651172 w 1250234"/>
                <a:gd name="connsiteY77" fmla="*/ 611613 h 666629"/>
                <a:gd name="connsiteX78" fmla="*/ 631808 w 1250234"/>
                <a:gd name="connsiteY78" fmla="*/ 623359 h 666629"/>
                <a:gd name="connsiteX79" fmla="*/ 627193 w 1250234"/>
                <a:gd name="connsiteY79" fmla="*/ 637082 h 666629"/>
                <a:gd name="connsiteX80" fmla="*/ 615203 w 1250234"/>
                <a:gd name="connsiteY80" fmla="*/ 643479 h 666629"/>
                <a:gd name="connsiteX81" fmla="*/ 594399 w 1250234"/>
                <a:gd name="connsiteY81" fmla="*/ 666580 h 666629"/>
                <a:gd name="connsiteX82" fmla="*/ 580407 w 1250234"/>
                <a:gd name="connsiteY82" fmla="*/ 664968 h 666629"/>
                <a:gd name="connsiteX83" fmla="*/ 571958 w 1250234"/>
                <a:gd name="connsiteY83" fmla="*/ 654370 h 666629"/>
                <a:gd name="connsiteX84" fmla="*/ 558064 w 1250234"/>
                <a:gd name="connsiteY84" fmla="*/ 652685 h 666629"/>
                <a:gd name="connsiteX85" fmla="*/ 549175 w 1250234"/>
                <a:gd name="connsiteY85" fmla="*/ 640207 h 666629"/>
                <a:gd name="connsiteX86" fmla="*/ 539408 w 1250234"/>
                <a:gd name="connsiteY86" fmla="*/ 630196 h 666629"/>
                <a:gd name="connsiteX87" fmla="*/ 545024 w 1250234"/>
                <a:gd name="connsiteY87" fmla="*/ 618524 h 666629"/>
                <a:gd name="connsiteX88" fmla="*/ 543583 w 1250234"/>
                <a:gd name="connsiteY88" fmla="*/ 603872 h 666629"/>
                <a:gd name="connsiteX89" fmla="*/ 529054 w 1250234"/>
                <a:gd name="connsiteY89" fmla="*/ 597475 h 666629"/>
                <a:gd name="connsiteX90" fmla="*/ 522779 w 1250234"/>
                <a:gd name="connsiteY90" fmla="*/ 592152 h 666629"/>
                <a:gd name="connsiteX91" fmla="*/ 510569 w 1250234"/>
                <a:gd name="connsiteY91" fmla="*/ 575303 h 666629"/>
                <a:gd name="connsiteX92" fmla="*/ 505881 w 1250234"/>
                <a:gd name="connsiteY92" fmla="*/ 561506 h 666629"/>
                <a:gd name="connsiteX93" fmla="*/ 492548 w 1250234"/>
                <a:gd name="connsiteY93" fmla="*/ 565584 h 666629"/>
                <a:gd name="connsiteX94" fmla="*/ 478776 w 1250234"/>
                <a:gd name="connsiteY94" fmla="*/ 567464 h 666629"/>
                <a:gd name="connsiteX95" fmla="*/ 468887 w 1250234"/>
                <a:gd name="connsiteY95" fmla="*/ 575303 h 666629"/>
                <a:gd name="connsiteX96" fmla="*/ 478459 w 1250234"/>
                <a:gd name="connsiteY96" fmla="*/ 586218 h 666629"/>
                <a:gd name="connsiteX97" fmla="*/ 466469 w 1250234"/>
                <a:gd name="connsiteY97" fmla="*/ 592689 h 666629"/>
                <a:gd name="connsiteX98" fmla="*/ 454260 w 1250234"/>
                <a:gd name="connsiteY98" fmla="*/ 586902 h 666629"/>
                <a:gd name="connsiteX99" fmla="*/ 441709 w 1250234"/>
                <a:gd name="connsiteY99" fmla="*/ 582457 h 666629"/>
                <a:gd name="connsiteX100" fmla="*/ 435531 w 1250234"/>
                <a:gd name="connsiteY100" fmla="*/ 560822 h 666629"/>
                <a:gd name="connsiteX101" fmla="*/ 429084 w 1250234"/>
                <a:gd name="connsiteY101" fmla="*/ 547197 h 666629"/>
                <a:gd name="connsiteX102" fmla="*/ 420904 w 1250234"/>
                <a:gd name="connsiteY102" fmla="*/ 522778 h 666629"/>
                <a:gd name="connsiteX103" fmla="*/ 404080 w 1250234"/>
                <a:gd name="connsiteY103" fmla="*/ 530348 h 666629"/>
                <a:gd name="connsiteX104" fmla="*/ 390381 w 1250234"/>
                <a:gd name="connsiteY104" fmla="*/ 535671 h 666629"/>
                <a:gd name="connsiteX105" fmla="*/ 385131 w 1250234"/>
                <a:gd name="connsiteY105" fmla="*/ 529518 h 666629"/>
                <a:gd name="connsiteX106" fmla="*/ 376487 w 1250234"/>
                <a:gd name="connsiteY106" fmla="*/ 544682 h 666629"/>
                <a:gd name="connsiteX107" fmla="*/ 368428 w 1250234"/>
                <a:gd name="connsiteY107" fmla="*/ 552374 h 666629"/>
                <a:gd name="connsiteX108" fmla="*/ 362788 w 1250234"/>
                <a:gd name="connsiteY108" fmla="*/ 566487 h 666629"/>
                <a:gd name="connsiteX109" fmla="*/ 339224 w 1250234"/>
                <a:gd name="connsiteY109" fmla="*/ 554791 h 666629"/>
                <a:gd name="connsiteX110" fmla="*/ 322448 w 1250234"/>
                <a:gd name="connsiteY110" fmla="*/ 556769 h 666629"/>
                <a:gd name="connsiteX111" fmla="*/ 313023 w 1250234"/>
                <a:gd name="connsiteY111" fmla="*/ 564510 h 666629"/>
                <a:gd name="connsiteX112" fmla="*/ 308529 w 1250234"/>
                <a:gd name="connsiteY112" fmla="*/ 575962 h 666629"/>
                <a:gd name="connsiteX113" fmla="*/ 303475 w 1250234"/>
                <a:gd name="connsiteY113" fmla="*/ 577036 h 666629"/>
                <a:gd name="connsiteX114" fmla="*/ 290069 w 1250234"/>
                <a:gd name="connsiteY114" fmla="*/ 544047 h 666629"/>
                <a:gd name="connsiteX115" fmla="*/ 276297 w 1250234"/>
                <a:gd name="connsiteY115" fmla="*/ 529127 h 666629"/>
                <a:gd name="connsiteX116" fmla="*/ 275100 w 1250234"/>
                <a:gd name="connsiteY116" fmla="*/ 523755 h 666629"/>
                <a:gd name="connsiteX117" fmla="*/ 269704 w 1250234"/>
                <a:gd name="connsiteY117" fmla="*/ 513816 h 666629"/>
                <a:gd name="connsiteX118" fmla="*/ 272927 w 1250234"/>
                <a:gd name="connsiteY118" fmla="*/ 503121 h 666629"/>
                <a:gd name="connsiteX119" fmla="*/ 265064 w 1250234"/>
                <a:gd name="connsiteY119" fmla="*/ 492011 h 666629"/>
                <a:gd name="connsiteX120" fmla="*/ 263013 w 1250234"/>
                <a:gd name="connsiteY120" fmla="*/ 486297 h 666629"/>
                <a:gd name="connsiteX121" fmla="*/ 257031 w 1250234"/>
                <a:gd name="connsiteY121" fmla="*/ 487566 h 666629"/>
                <a:gd name="connsiteX122" fmla="*/ 242209 w 1250234"/>
                <a:gd name="connsiteY122" fmla="*/ 487762 h 666629"/>
                <a:gd name="connsiteX123" fmla="*/ 234883 w 1250234"/>
                <a:gd name="connsiteY123" fmla="*/ 495918 h 666629"/>
                <a:gd name="connsiteX124" fmla="*/ 225457 w 1250234"/>
                <a:gd name="connsiteY124" fmla="*/ 500655 h 666629"/>
                <a:gd name="connsiteX125" fmla="*/ 233247 w 1250234"/>
                <a:gd name="connsiteY125" fmla="*/ 509739 h 666629"/>
                <a:gd name="connsiteX126" fmla="*/ 225408 w 1250234"/>
                <a:gd name="connsiteY126" fmla="*/ 515819 h 666629"/>
                <a:gd name="connsiteX127" fmla="*/ 211929 w 1250234"/>
                <a:gd name="connsiteY127" fmla="*/ 498482 h 666629"/>
                <a:gd name="connsiteX128" fmla="*/ 202162 w 1250234"/>
                <a:gd name="connsiteY128" fmla="*/ 469692 h 666629"/>
                <a:gd name="connsiteX129" fmla="*/ 198353 w 1250234"/>
                <a:gd name="connsiteY129" fmla="*/ 459167 h 666629"/>
                <a:gd name="connsiteX130" fmla="*/ 205532 w 1250234"/>
                <a:gd name="connsiteY130" fmla="*/ 448619 h 666629"/>
                <a:gd name="connsiteX131" fmla="*/ 196424 w 1250234"/>
                <a:gd name="connsiteY131" fmla="*/ 441293 h 666629"/>
                <a:gd name="connsiteX132" fmla="*/ 176205 w 1250234"/>
                <a:gd name="connsiteY132" fmla="*/ 443393 h 666629"/>
                <a:gd name="connsiteX133" fmla="*/ 159576 w 1250234"/>
                <a:gd name="connsiteY133" fmla="*/ 433381 h 666629"/>
                <a:gd name="connsiteX134" fmla="*/ 129101 w 1250234"/>
                <a:gd name="connsiteY134" fmla="*/ 438119 h 666629"/>
                <a:gd name="connsiteX135" fmla="*/ 115061 w 1250234"/>
                <a:gd name="connsiteY135" fmla="*/ 427179 h 666629"/>
                <a:gd name="connsiteX136" fmla="*/ 99726 w 1250234"/>
                <a:gd name="connsiteY136" fmla="*/ 425421 h 666629"/>
                <a:gd name="connsiteX137" fmla="*/ 83976 w 1250234"/>
                <a:gd name="connsiteY137" fmla="*/ 422833 h 666629"/>
                <a:gd name="connsiteX138" fmla="*/ 71278 w 1250234"/>
                <a:gd name="connsiteY138" fmla="*/ 427277 h 666629"/>
                <a:gd name="connsiteX139" fmla="*/ 59459 w 1250234"/>
                <a:gd name="connsiteY139" fmla="*/ 418584 h 666629"/>
                <a:gd name="connsiteX140" fmla="*/ 53575 w 1250234"/>
                <a:gd name="connsiteY140" fmla="*/ 415678 h 666629"/>
                <a:gd name="connsiteX141" fmla="*/ 51548 w 1250234"/>
                <a:gd name="connsiteY141" fmla="*/ 409476 h 666629"/>
                <a:gd name="connsiteX142" fmla="*/ 41414 w 1250234"/>
                <a:gd name="connsiteY142" fmla="*/ 399855 h 666629"/>
                <a:gd name="connsiteX143" fmla="*/ 32672 w 1250234"/>
                <a:gd name="connsiteY143" fmla="*/ 387645 h 666629"/>
                <a:gd name="connsiteX144" fmla="*/ 21464 w 1250234"/>
                <a:gd name="connsiteY144" fmla="*/ 376925 h 666629"/>
                <a:gd name="connsiteX145" fmla="*/ 19242 w 1250234"/>
                <a:gd name="connsiteY145" fmla="*/ 361102 h 666629"/>
                <a:gd name="connsiteX146" fmla="*/ 27569 w 1250234"/>
                <a:gd name="connsiteY146" fmla="*/ 356536 h 666629"/>
                <a:gd name="connsiteX147" fmla="*/ 40462 w 1250234"/>
                <a:gd name="connsiteY147" fmla="*/ 326135 h 666629"/>
                <a:gd name="connsiteX148" fmla="*/ 29083 w 1250234"/>
                <a:gd name="connsiteY148" fmla="*/ 322374 h 666629"/>
                <a:gd name="connsiteX149" fmla="*/ 23930 w 1250234"/>
                <a:gd name="connsiteY149" fmla="*/ 322960 h 666629"/>
                <a:gd name="connsiteX150" fmla="*/ 17948 w 1250234"/>
                <a:gd name="connsiteY150" fmla="*/ 318785 h 666629"/>
                <a:gd name="connsiteX151" fmla="*/ 0 w 1250234"/>
                <a:gd name="connsiteY151" fmla="*/ 296222 h 666629"/>
                <a:gd name="connsiteX152" fmla="*/ 1563 w 1250234"/>
                <a:gd name="connsiteY152" fmla="*/ 295123 h 666629"/>
                <a:gd name="connsiteX153" fmla="*/ 9792 w 1250234"/>
                <a:gd name="connsiteY153" fmla="*/ 291802 h 666629"/>
                <a:gd name="connsiteX154" fmla="*/ 38264 w 1250234"/>
                <a:gd name="connsiteY154" fmla="*/ 300226 h 666629"/>
                <a:gd name="connsiteX155" fmla="*/ 50888 w 1250234"/>
                <a:gd name="connsiteY155" fmla="*/ 295343 h 666629"/>
                <a:gd name="connsiteX156" fmla="*/ 64807 w 1250234"/>
                <a:gd name="connsiteY156" fmla="*/ 300226 h 666629"/>
                <a:gd name="connsiteX157" fmla="*/ 112594 w 1250234"/>
                <a:gd name="connsiteY157" fmla="*/ 299250 h 666629"/>
                <a:gd name="connsiteX158" fmla="*/ 150639 w 1250234"/>
                <a:gd name="connsiteY158" fmla="*/ 288261 h 666629"/>
                <a:gd name="connsiteX159" fmla="*/ 189953 w 1250234"/>
                <a:gd name="connsiteY159" fmla="*/ 287358 h 666629"/>
                <a:gd name="connsiteX160" fmla="*/ 204604 w 1250234"/>
                <a:gd name="connsiteY160" fmla="*/ 281204 h 666629"/>
                <a:gd name="connsiteX161" fmla="*/ 219792 w 1250234"/>
                <a:gd name="connsiteY161" fmla="*/ 285111 h 666629"/>
                <a:gd name="connsiteX162" fmla="*/ 228949 w 1250234"/>
                <a:gd name="connsiteY162" fmla="*/ 274025 h 666629"/>
                <a:gd name="connsiteX163" fmla="*/ 229828 w 1250234"/>
                <a:gd name="connsiteY163" fmla="*/ 265747 h 666629"/>
                <a:gd name="connsiteX164" fmla="*/ 233467 w 1250234"/>
                <a:gd name="connsiteY164" fmla="*/ 257518 h 666629"/>
                <a:gd name="connsiteX165" fmla="*/ 233149 w 1250234"/>
                <a:gd name="connsiteY165" fmla="*/ 242379 h 666629"/>
                <a:gd name="connsiteX166" fmla="*/ 246628 w 1250234"/>
                <a:gd name="connsiteY166" fmla="*/ 213418 h 666629"/>
                <a:gd name="connsiteX167" fmla="*/ 266163 w 1250234"/>
                <a:gd name="connsiteY167" fmla="*/ 210976 h 666629"/>
                <a:gd name="connsiteX168" fmla="*/ 281205 w 1250234"/>
                <a:gd name="connsiteY168" fmla="*/ 198352 h 666629"/>
                <a:gd name="connsiteX169" fmla="*/ 315391 w 1250234"/>
                <a:gd name="connsiteY169" fmla="*/ 215738 h 666629"/>
                <a:gd name="connsiteX170" fmla="*/ 347746 w 1250234"/>
                <a:gd name="connsiteY170" fmla="*/ 226824 h 666629"/>
                <a:gd name="connsiteX171" fmla="*/ 350334 w 1250234"/>
                <a:gd name="connsiteY171" fmla="*/ 244821 h 666629"/>
                <a:gd name="connsiteX172" fmla="*/ 368453 w 1250234"/>
                <a:gd name="connsiteY172" fmla="*/ 237495 h 666629"/>
                <a:gd name="connsiteX173" fmla="*/ 391992 w 1250234"/>
                <a:gd name="connsiteY173" fmla="*/ 260082 h 666629"/>
                <a:gd name="connsiteX174" fmla="*/ 408402 w 1250234"/>
                <a:gd name="connsiteY174" fmla="*/ 252757 h 666629"/>
                <a:gd name="connsiteX175" fmla="*/ 427033 w 1250234"/>
                <a:gd name="connsiteY175" fmla="*/ 239400 h 666629"/>
                <a:gd name="connsiteX176" fmla="*/ 441684 w 1250234"/>
                <a:gd name="connsiteY176" fmla="*/ 237788 h 666629"/>
                <a:gd name="connsiteX177" fmla="*/ 441684 w 1250234"/>
                <a:gd name="connsiteY177" fmla="*/ 237788 h 666629"/>
                <a:gd name="connsiteX178" fmla="*/ 443565 w 1250234"/>
                <a:gd name="connsiteY178" fmla="*/ 237544 h 666629"/>
                <a:gd name="connsiteX179" fmla="*/ 445396 w 1250234"/>
                <a:gd name="connsiteY179" fmla="*/ 237153 h 666629"/>
                <a:gd name="connsiteX180" fmla="*/ 453894 w 1250234"/>
                <a:gd name="connsiteY180" fmla="*/ 225090 h 666629"/>
                <a:gd name="connsiteX181" fmla="*/ 477848 w 1250234"/>
                <a:gd name="connsiteY181" fmla="*/ 196936 h 666629"/>
                <a:gd name="connsiteX182" fmla="*/ 481389 w 1250234"/>
                <a:gd name="connsiteY182" fmla="*/ 188438 h 666629"/>
                <a:gd name="connsiteX183" fmla="*/ 501461 w 1250234"/>
                <a:gd name="connsiteY183" fmla="*/ 187217 h 666629"/>
                <a:gd name="connsiteX184" fmla="*/ 510521 w 1250234"/>
                <a:gd name="connsiteY184" fmla="*/ 187217 h 666629"/>
                <a:gd name="connsiteX185" fmla="*/ 527052 w 1250234"/>
                <a:gd name="connsiteY185" fmla="*/ 172566 h 666629"/>
                <a:gd name="connsiteX186" fmla="*/ 539921 w 1250234"/>
                <a:gd name="connsiteY186" fmla="*/ 176766 h 666629"/>
                <a:gd name="connsiteX187" fmla="*/ 577574 w 1250234"/>
                <a:gd name="connsiteY187" fmla="*/ 130932 h 666629"/>
                <a:gd name="connsiteX188" fmla="*/ 587537 w 1250234"/>
                <a:gd name="connsiteY188" fmla="*/ 108394 h 666629"/>
                <a:gd name="connsiteX189" fmla="*/ 594643 w 1250234"/>
                <a:gd name="connsiteY189" fmla="*/ 85489 h 666629"/>
                <a:gd name="connsiteX190" fmla="*/ 604679 w 1250234"/>
                <a:gd name="connsiteY190" fmla="*/ 78627 h 666629"/>
                <a:gd name="connsiteX191" fmla="*/ 608317 w 1250234"/>
                <a:gd name="connsiteY191" fmla="*/ 66247 h 666629"/>
                <a:gd name="connsiteX192" fmla="*/ 624409 w 1250234"/>
                <a:gd name="connsiteY192" fmla="*/ 42659 h 666629"/>
                <a:gd name="connsiteX193" fmla="*/ 623139 w 1250234"/>
                <a:gd name="connsiteY193" fmla="*/ 32183 h 666629"/>
                <a:gd name="connsiteX194" fmla="*/ 632174 w 1250234"/>
                <a:gd name="connsiteY194" fmla="*/ 26689 h 666629"/>
                <a:gd name="connsiteX195" fmla="*/ 654444 w 1250234"/>
                <a:gd name="connsiteY195" fmla="*/ 26689 h 666629"/>
                <a:gd name="connsiteX196" fmla="*/ 676030 w 1250234"/>
                <a:gd name="connsiteY196" fmla="*/ 15114 h 666629"/>
                <a:gd name="connsiteX197" fmla="*/ 690681 w 1250234"/>
                <a:gd name="connsiteY197" fmla="*/ 13576 h 666629"/>
                <a:gd name="connsiteX198" fmla="*/ 698984 w 1250234"/>
                <a:gd name="connsiteY198" fmla="*/ 13136 h 666629"/>
                <a:gd name="connsiteX199" fmla="*/ 708531 w 1250234"/>
                <a:gd name="connsiteY199" fmla="*/ 12526 h 666629"/>
                <a:gd name="connsiteX200" fmla="*/ 744695 w 1250234"/>
                <a:gd name="connsiteY200" fmla="*/ 3467 h 666629"/>
                <a:gd name="connsiteX201" fmla="*/ 756905 w 1250234"/>
                <a:gd name="connsiteY201" fmla="*/ 11256 h 666629"/>
                <a:gd name="connsiteX202" fmla="*/ 785084 w 1250234"/>
                <a:gd name="connsiteY202" fmla="*/ 19949 h 666629"/>
                <a:gd name="connsiteX203" fmla="*/ 800931 w 1250234"/>
                <a:gd name="connsiteY203" fmla="*/ 31695 h 666629"/>
                <a:gd name="connsiteX204" fmla="*/ 833604 w 1250234"/>
                <a:gd name="connsiteY204" fmla="*/ 31963 h 666629"/>
                <a:gd name="connsiteX205" fmla="*/ 863712 w 1250234"/>
                <a:gd name="connsiteY205" fmla="*/ 48104 h 666629"/>
                <a:gd name="connsiteX206" fmla="*/ 893795 w 1250234"/>
                <a:gd name="connsiteY206" fmla="*/ 28056 h 666629"/>
                <a:gd name="connsiteX207" fmla="*/ 923879 w 1250234"/>
                <a:gd name="connsiteY207" fmla="*/ 31939 h 666629"/>
                <a:gd name="connsiteX208" fmla="*/ 936821 w 1250234"/>
                <a:gd name="connsiteY208" fmla="*/ 20291 h 666629"/>
                <a:gd name="connsiteX209" fmla="*/ 955917 w 1250234"/>
                <a:gd name="connsiteY209" fmla="*/ 16409 h 666629"/>
                <a:gd name="connsiteX210" fmla="*/ 984706 w 1250234"/>
                <a:gd name="connsiteY210" fmla="*/ 2075 h 666629"/>
                <a:gd name="connsiteX211" fmla="*/ 1007953 w 1250234"/>
                <a:gd name="connsiteY211" fmla="*/ 10695 h 666629"/>
                <a:gd name="connsiteX212" fmla="*/ 1042627 w 1250234"/>
                <a:gd name="connsiteY212" fmla="*/ 42292 h 666629"/>
                <a:gd name="connsiteX213" fmla="*/ 1052028 w 1250234"/>
                <a:gd name="connsiteY213" fmla="*/ 42292 h 666629"/>
                <a:gd name="connsiteX214" fmla="*/ 1059354 w 1250234"/>
                <a:gd name="connsiteY214" fmla="*/ 60997 h 666629"/>
                <a:gd name="connsiteX215" fmla="*/ 1064506 w 1250234"/>
                <a:gd name="connsiteY215" fmla="*/ 82412 h 666629"/>
                <a:gd name="connsiteX216" fmla="*/ 1084432 w 1250234"/>
                <a:gd name="connsiteY216" fmla="*/ 117892 h 666629"/>
                <a:gd name="connsiteX217" fmla="*/ 1116616 w 1250234"/>
                <a:gd name="connsiteY217" fmla="*/ 137769 h 666629"/>
                <a:gd name="connsiteX218" fmla="*/ 1131780 w 1250234"/>
                <a:gd name="connsiteY218" fmla="*/ 139698 h 666629"/>
                <a:gd name="connsiteX219" fmla="*/ 1141840 w 1250234"/>
                <a:gd name="connsiteY219" fmla="*/ 133887 h 666629"/>
                <a:gd name="connsiteX220" fmla="*/ 1169189 w 1250234"/>
                <a:gd name="connsiteY220" fmla="*/ 124998 h 666629"/>
                <a:gd name="connsiteX221" fmla="*/ 1197832 w 1250234"/>
                <a:gd name="connsiteY221" fmla="*/ 114303 h 666629"/>
                <a:gd name="connsiteX222" fmla="*/ 1245595 w 1250234"/>
                <a:gd name="connsiteY222" fmla="*/ 115719 h 666629"/>
                <a:gd name="connsiteX223" fmla="*/ 1249453 w 1250234"/>
                <a:gd name="connsiteY223" fmla="*/ 114767 h 666629"/>
                <a:gd name="connsiteX224" fmla="*/ 1251431 w 1250234"/>
                <a:gd name="connsiteY224" fmla="*/ 114254 h 66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250234" h="666629">
                  <a:moveTo>
                    <a:pt x="1251431" y="114254"/>
                  </a:moveTo>
                  <a:cubicBezTo>
                    <a:pt x="1251407" y="117866"/>
                    <a:pt x="1250991" y="121462"/>
                    <a:pt x="1250137" y="124974"/>
                  </a:cubicBezTo>
                  <a:cubicBezTo>
                    <a:pt x="1244814" y="139381"/>
                    <a:pt x="1240223" y="140577"/>
                    <a:pt x="1238733" y="145632"/>
                  </a:cubicBezTo>
                  <a:cubicBezTo>
                    <a:pt x="1238001" y="148074"/>
                    <a:pt x="1238733" y="150760"/>
                    <a:pt x="1237634" y="153153"/>
                  </a:cubicBezTo>
                  <a:cubicBezTo>
                    <a:pt x="1236096" y="156840"/>
                    <a:pt x="1231798" y="155595"/>
                    <a:pt x="1229943" y="159233"/>
                  </a:cubicBezTo>
                  <a:cubicBezTo>
                    <a:pt x="1229088" y="160894"/>
                    <a:pt x="1229332" y="163238"/>
                    <a:pt x="1227134" y="163800"/>
                  </a:cubicBezTo>
                  <a:cubicBezTo>
                    <a:pt x="1219174" y="165924"/>
                    <a:pt x="1220395" y="153300"/>
                    <a:pt x="1211116" y="157036"/>
                  </a:cubicBezTo>
                  <a:cubicBezTo>
                    <a:pt x="1207844" y="158354"/>
                    <a:pt x="1208674" y="162432"/>
                    <a:pt x="1203790" y="164874"/>
                  </a:cubicBezTo>
                  <a:cubicBezTo>
                    <a:pt x="1193657" y="170051"/>
                    <a:pt x="1196929" y="172419"/>
                    <a:pt x="1189139" y="180697"/>
                  </a:cubicBezTo>
                  <a:cubicBezTo>
                    <a:pt x="1187015" y="182968"/>
                    <a:pt x="1185183" y="182504"/>
                    <a:pt x="1182473" y="183286"/>
                  </a:cubicBezTo>
                  <a:cubicBezTo>
                    <a:pt x="1178737" y="184384"/>
                    <a:pt x="1177443" y="187608"/>
                    <a:pt x="1175611" y="190611"/>
                  </a:cubicBezTo>
                  <a:cubicBezTo>
                    <a:pt x="1171948" y="196691"/>
                    <a:pt x="1170044" y="194250"/>
                    <a:pt x="1165844" y="193493"/>
                  </a:cubicBezTo>
                  <a:cubicBezTo>
                    <a:pt x="1158298" y="192125"/>
                    <a:pt x="1151193" y="202015"/>
                    <a:pt x="1144746" y="200183"/>
                  </a:cubicBezTo>
                  <a:cubicBezTo>
                    <a:pt x="1141816" y="199329"/>
                    <a:pt x="1140033" y="196716"/>
                    <a:pt x="1136737" y="197741"/>
                  </a:cubicBezTo>
                  <a:cubicBezTo>
                    <a:pt x="1131584" y="199304"/>
                    <a:pt x="1135247" y="205384"/>
                    <a:pt x="1116860" y="217081"/>
                  </a:cubicBezTo>
                  <a:cubicBezTo>
                    <a:pt x="1115627" y="218158"/>
                    <a:pt x="1114267" y="219076"/>
                    <a:pt x="1112806" y="219816"/>
                  </a:cubicBezTo>
                  <a:cubicBezTo>
                    <a:pt x="1101525" y="223698"/>
                    <a:pt x="1093540" y="219621"/>
                    <a:pt x="1086630" y="220793"/>
                  </a:cubicBezTo>
                  <a:cubicBezTo>
                    <a:pt x="1079719" y="221965"/>
                    <a:pt x="1082112" y="224602"/>
                    <a:pt x="1066948" y="224602"/>
                  </a:cubicBezTo>
                  <a:cubicBezTo>
                    <a:pt x="1042652" y="224602"/>
                    <a:pt x="1049635" y="212246"/>
                    <a:pt x="1035863" y="217569"/>
                  </a:cubicBezTo>
                  <a:cubicBezTo>
                    <a:pt x="1034713" y="218187"/>
                    <a:pt x="1033653" y="218959"/>
                    <a:pt x="1032713" y="219865"/>
                  </a:cubicBezTo>
                  <a:cubicBezTo>
                    <a:pt x="1031619" y="220624"/>
                    <a:pt x="1030447" y="221271"/>
                    <a:pt x="1029221" y="221794"/>
                  </a:cubicBezTo>
                  <a:cubicBezTo>
                    <a:pt x="1026262" y="222780"/>
                    <a:pt x="1023529" y="224348"/>
                    <a:pt x="1021188" y="226409"/>
                  </a:cubicBezTo>
                  <a:cubicBezTo>
                    <a:pt x="1018184" y="229583"/>
                    <a:pt x="1014180" y="233564"/>
                    <a:pt x="1009393" y="233124"/>
                  </a:cubicBezTo>
                  <a:cubicBezTo>
                    <a:pt x="1006439" y="232855"/>
                    <a:pt x="1004778" y="234394"/>
                    <a:pt x="1002068" y="235566"/>
                  </a:cubicBezTo>
                  <a:cubicBezTo>
                    <a:pt x="998722" y="236885"/>
                    <a:pt x="997379" y="235151"/>
                    <a:pt x="995255" y="232953"/>
                  </a:cubicBezTo>
                  <a:cubicBezTo>
                    <a:pt x="992813" y="230316"/>
                    <a:pt x="987783" y="234272"/>
                    <a:pt x="986025" y="236396"/>
                  </a:cubicBezTo>
                  <a:cubicBezTo>
                    <a:pt x="979578" y="244235"/>
                    <a:pt x="983070" y="256346"/>
                    <a:pt x="982142" y="259447"/>
                  </a:cubicBezTo>
                  <a:cubicBezTo>
                    <a:pt x="981581" y="261230"/>
                    <a:pt x="980140" y="261889"/>
                    <a:pt x="979065" y="263257"/>
                  </a:cubicBezTo>
                  <a:cubicBezTo>
                    <a:pt x="976941" y="265699"/>
                    <a:pt x="977942" y="270778"/>
                    <a:pt x="979652" y="273317"/>
                  </a:cubicBezTo>
                  <a:cubicBezTo>
                    <a:pt x="984535" y="280447"/>
                    <a:pt x="989688" y="281986"/>
                    <a:pt x="987343" y="286601"/>
                  </a:cubicBezTo>
                  <a:cubicBezTo>
                    <a:pt x="984511" y="292193"/>
                    <a:pt x="992764" y="291240"/>
                    <a:pt x="985927" y="303352"/>
                  </a:cubicBezTo>
                  <a:cubicBezTo>
                    <a:pt x="983632" y="307406"/>
                    <a:pt x="979261" y="308236"/>
                    <a:pt x="977039" y="312143"/>
                  </a:cubicBezTo>
                  <a:cubicBezTo>
                    <a:pt x="975134" y="315537"/>
                    <a:pt x="973791" y="320250"/>
                    <a:pt x="969054" y="319127"/>
                  </a:cubicBezTo>
                  <a:cubicBezTo>
                    <a:pt x="965074" y="318174"/>
                    <a:pt x="962095" y="316685"/>
                    <a:pt x="957846" y="317100"/>
                  </a:cubicBezTo>
                  <a:cubicBezTo>
                    <a:pt x="954671" y="317442"/>
                    <a:pt x="952425" y="319908"/>
                    <a:pt x="949910" y="321568"/>
                  </a:cubicBezTo>
                  <a:cubicBezTo>
                    <a:pt x="944147" y="325378"/>
                    <a:pt x="940142" y="318980"/>
                    <a:pt x="937700" y="318223"/>
                  </a:cubicBezTo>
                  <a:cubicBezTo>
                    <a:pt x="934721" y="317295"/>
                    <a:pt x="935478" y="318858"/>
                    <a:pt x="930375" y="316831"/>
                  </a:cubicBezTo>
                  <a:cubicBezTo>
                    <a:pt x="925271" y="314804"/>
                    <a:pt x="919777" y="318223"/>
                    <a:pt x="917067" y="311947"/>
                  </a:cubicBezTo>
                  <a:cubicBezTo>
                    <a:pt x="915748" y="308871"/>
                    <a:pt x="914185" y="307332"/>
                    <a:pt x="910596" y="308138"/>
                  </a:cubicBezTo>
                  <a:cubicBezTo>
                    <a:pt x="908154" y="308675"/>
                    <a:pt x="903856" y="310898"/>
                    <a:pt x="903270" y="313437"/>
                  </a:cubicBezTo>
                  <a:cubicBezTo>
                    <a:pt x="902733" y="315439"/>
                    <a:pt x="904930" y="317295"/>
                    <a:pt x="902391" y="320885"/>
                  </a:cubicBezTo>
                  <a:cubicBezTo>
                    <a:pt x="900584" y="323522"/>
                    <a:pt x="897922" y="323009"/>
                    <a:pt x="895261" y="322472"/>
                  </a:cubicBezTo>
                  <a:cubicBezTo>
                    <a:pt x="892433" y="322198"/>
                    <a:pt x="889686" y="321368"/>
                    <a:pt x="887178" y="320030"/>
                  </a:cubicBezTo>
                  <a:cubicBezTo>
                    <a:pt x="884736" y="318345"/>
                    <a:pt x="883320" y="315146"/>
                    <a:pt x="880707" y="313925"/>
                  </a:cubicBezTo>
                  <a:cubicBezTo>
                    <a:pt x="875726" y="312309"/>
                    <a:pt x="870324" y="312597"/>
                    <a:pt x="865543" y="314731"/>
                  </a:cubicBezTo>
                  <a:cubicBezTo>
                    <a:pt x="862979" y="316416"/>
                    <a:pt x="861465" y="319273"/>
                    <a:pt x="858730" y="320738"/>
                  </a:cubicBezTo>
                  <a:cubicBezTo>
                    <a:pt x="856438" y="321629"/>
                    <a:pt x="854262" y="322802"/>
                    <a:pt x="852260" y="324230"/>
                  </a:cubicBezTo>
                  <a:cubicBezTo>
                    <a:pt x="847913" y="328210"/>
                    <a:pt x="846326" y="335438"/>
                    <a:pt x="850526" y="340053"/>
                  </a:cubicBezTo>
                  <a:cubicBezTo>
                    <a:pt x="856435" y="346524"/>
                    <a:pt x="852357" y="350578"/>
                    <a:pt x="856875" y="354485"/>
                  </a:cubicBezTo>
                  <a:cubicBezTo>
                    <a:pt x="859316" y="356512"/>
                    <a:pt x="862271" y="357220"/>
                    <a:pt x="864566" y="359246"/>
                  </a:cubicBezTo>
                  <a:cubicBezTo>
                    <a:pt x="865953" y="360453"/>
                    <a:pt x="867169" y="361840"/>
                    <a:pt x="868180" y="363373"/>
                  </a:cubicBezTo>
                  <a:cubicBezTo>
                    <a:pt x="861465" y="367598"/>
                    <a:pt x="856582" y="373922"/>
                    <a:pt x="856435" y="377658"/>
                  </a:cubicBezTo>
                  <a:cubicBezTo>
                    <a:pt x="856435" y="380906"/>
                    <a:pt x="859268" y="383421"/>
                    <a:pt x="859585" y="386571"/>
                  </a:cubicBezTo>
                  <a:cubicBezTo>
                    <a:pt x="859976" y="390234"/>
                    <a:pt x="855971" y="393310"/>
                    <a:pt x="852894" y="394458"/>
                  </a:cubicBezTo>
                  <a:cubicBezTo>
                    <a:pt x="846570" y="396900"/>
                    <a:pt x="847547" y="402394"/>
                    <a:pt x="848597" y="407913"/>
                  </a:cubicBezTo>
                  <a:cubicBezTo>
                    <a:pt x="849524" y="412796"/>
                    <a:pt x="846423" y="414750"/>
                    <a:pt x="843029" y="417680"/>
                  </a:cubicBezTo>
                  <a:cubicBezTo>
                    <a:pt x="838893" y="421040"/>
                    <a:pt x="837945" y="426971"/>
                    <a:pt x="840831" y="431452"/>
                  </a:cubicBezTo>
                  <a:cubicBezTo>
                    <a:pt x="849280" y="445029"/>
                    <a:pt x="844250" y="449595"/>
                    <a:pt x="836900" y="464051"/>
                  </a:cubicBezTo>
                  <a:cubicBezTo>
                    <a:pt x="833921" y="469863"/>
                    <a:pt x="835069" y="475357"/>
                    <a:pt x="832700" y="478507"/>
                  </a:cubicBezTo>
                  <a:cubicBezTo>
                    <a:pt x="829452" y="482780"/>
                    <a:pt x="824154" y="478507"/>
                    <a:pt x="818830" y="478361"/>
                  </a:cubicBezTo>
                  <a:cubicBezTo>
                    <a:pt x="816389" y="478239"/>
                    <a:pt x="813947" y="477921"/>
                    <a:pt x="812677" y="480241"/>
                  </a:cubicBezTo>
                  <a:cubicBezTo>
                    <a:pt x="809527" y="486248"/>
                    <a:pt x="814923" y="491205"/>
                    <a:pt x="812677" y="497090"/>
                  </a:cubicBezTo>
                  <a:cubicBezTo>
                    <a:pt x="810235" y="503561"/>
                    <a:pt x="801713" y="499532"/>
                    <a:pt x="796756" y="501656"/>
                  </a:cubicBezTo>
                  <a:cubicBezTo>
                    <a:pt x="791799" y="503780"/>
                    <a:pt x="789699" y="511228"/>
                    <a:pt x="787306" y="513523"/>
                  </a:cubicBezTo>
                  <a:cubicBezTo>
                    <a:pt x="785499" y="515257"/>
                    <a:pt x="779199" y="515770"/>
                    <a:pt x="773631" y="522754"/>
                  </a:cubicBezTo>
                  <a:cubicBezTo>
                    <a:pt x="770506" y="526685"/>
                    <a:pt x="765500" y="523022"/>
                    <a:pt x="761422" y="525025"/>
                  </a:cubicBezTo>
                  <a:cubicBezTo>
                    <a:pt x="759469" y="526001"/>
                    <a:pt x="758980" y="527784"/>
                    <a:pt x="757662" y="529420"/>
                  </a:cubicBezTo>
                  <a:cubicBezTo>
                    <a:pt x="756866" y="530392"/>
                    <a:pt x="755908" y="531217"/>
                    <a:pt x="754829" y="531862"/>
                  </a:cubicBezTo>
                  <a:cubicBezTo>
                    <a:pt x="752656" y="529786"/>
                    <a:pt x="749945" y="527418"/>
                    <a:pt x="746356" y="524536"/>
                  </a:cubicBezTo>
                  <a:cubicBezTo>
                    <a:pt x="734513" y="515257"/>
                    <a:pt x="731485" y="523340"/>
                    <a:pt x="726821" y="526661"/>
                  </a:cubicBezTo>
                  <a:cubicBezTo>
                    <a:pt x="725795" y="532741"/>
                    <a:pt x="723085" y="537527"/>
                    <a:pt x="716785" y="538626"/>
                  </a:cubicBezTo>
                  <a:cubicBezTo>
                    <a:pt x="712560" y="539383"/>
                    <a:pt x="707017" y="536892"/>
                    <a:pt x="704771" y="542630"/>
                  </a:cubicBezTo>
                  <a:cubicBezTo>
                    <a:pt x="703013" y="547343"/>
                    <a:pt x="709313" y="547954"/>
                    <a:pt x="703232" y="556525"/>
                  </a:cubicBezTo>
                  <a:cubicBezTo>
                    <a:pt x="699765" y="561408"/>
                    <a:pt x="697738" y="565022"/>
                    <a:pt x="700791" y="570517"/>
                  </a:cubicBezTo>
                  <a:cubicBezTo>
                    <a:pt x="703232" y="575156"/>
                    <a:pt x="704282" y="580455"/>
                    <a:pt x="697421" y="581847"/>
                  </a:cubicBezTo>
                  <a:cubicBezTo>
                    <a:pt x="691609" y="583019"/>
                    <a:pt x="687385" y="581481"/>
                    <a:pt x="683624" y="587805"/>
                  </a:cubicBezTo>
                  <a:cubicBezTo>
                    <a:pt x="673442" y="605069"/>
                    <a:pt x="664431" y="596034"/>
                    <a:pt x="656959" y="604092"/>
                  </a:cubicBezTo>
                  <a:cubicBezTo>
                    <a:pt x="654835" y="606388"/>
                    <a:pt x="653516" y="609513"/>
                    <a:pt x="651172" y="611613"/>
                  </a:cubicBezTo>
                  <a:cubicBezTo>
                    <a:pt x="647192" y="615154"/>
                    <a:pt x="637717" y="614446"/>
                    <a:pt x="631808" y="623359"/>
                  </a:cubicBezTo>
                  <a:cubicBezTo>
                    <a:pt x="628780" y="627900"/>
                    <a:pt x="629049" y="632296"/>
                    <a:pt x="627193" y="637082"/>
                  </a:cubicBezTo>
                  <a:cubicBezTo>
                    <a:pt x="625044" y="642625"/>
                    <a:pt x="620282" y="642576"/>
                    <a:pt x="615203" y="643479"/>
                  </a:cubicBezTo>
                  <a:cubicBezTo>
                    <a:pt x="600308" y="646166"/>
                    <a:pt x="602994" y="662160"/>
                    <a:pt x="594399" y="666580"/>
                  </a:cubicBezTo>
                  <a:cubicBezTo>
                    <a:pt x="589954" y="668826"/>
                    <a:pt x="582824" y="670267"/>
                    <a:pt x="580407" y="664968"/>
                  </a:cubicBezTo>
                  <a:cubicBezTo>
                    <a:pt x="578209" y="660084"/>
                    <a:pt x="579015" y="654834"/>
                    <a:pt x="571958" y="654370"/>
                  </a:cubicBezTo>
                  <a:cubicBezTo>
                    <a:pt x="567074" y="654077"/>
                    <a:pt x="562361" y="656153"/>
                    <a:pt x="558064" y="652685"/>
                  </a:cubicBezTo>
                  <a:cubicBezTo>
                    <a:pt x="553766" y="649218"/>
                    <a:pt x="553058" y="643870"/>
                    <a:pt x="549175" y="640207"/>
                  </a:cubicBezTo>
                  <a:cubicBezTo>
                    <a:pt x="545293" y="636545"/>
                    <a:pt x="539408" y="636398"/>
                    <a:pt x="539408" y="630196"/>
                  </a:cubicBezTo>
                  <a:cubicBezTo>
                    <a:pt x="539408" y="625312"/>
                    <a:pt x="544511" y="622870"/>
                    <a:pt x="545024" y="618524"/>
                  </a:cubicBezTo>
                  <a:cubicBezTo>
                    <a:pt x="545537" y="614177"/>
                    <a:pt x="546904" y="607169"/>
                    <a:pt x="543583" y="603872"/>
                  </a:cubicBezTo>
                  <a:cubicBezTo>
                    <a:pt x="539872" y="600161"/>
                    <a:pt x="533474" y="599795"/>
                    <a:pt x="529054" y="597475"/>
                  </a:cubicBezTo>
                  <a:cubicBezTo>
                    <a:pt x="526800" y="595900"/>
                    <a:pt x="524701" y="594117"/>
                    <a:pt x="522779" y="592152"/>
                  </a:cubicBezTo>
                  <a:cubicBezTo>
                    <a:pt x="517043" y="587954"/>
                    <a:pt x="512772" y="582059"/>
                    <a:pt x="510569" y="575303"/>
                  </a:cubicBezTo>
                  <a:cubicBezTo>
                    <a:pt x="509446" y="571322"/>
                    <a:pt x="509812" y="564192"/>
                    <a:pt x="505881" y="561506"/>
                  </a:cubicBezTo>
                  <a:cubicBezTo>
                    <a:pt x="501193" y="558332"/>
                    <a:pt x="495527" y="562800"/>
                    <a:pt x="492548" y="565584"/>
                  </a:cubicBezTo>
                  <a:cubicBezTo>
                    <a:pt x="487665" y="570077"/>
                    <a:pt x="484344" y="568026"/>
                    <a:pt x="478776" y="567464"/>
                  </a:cubicBezTo>
                  <a:cubicBezTo>
                    <a:pt x="473209" y="566903"/>
                    <a:pt x="467251" y="569125"/>
                    <a:pt x="468887" y="575303"/>
                  </a:cubicBezTo>
                  <a:cubicBezTo>
                    <a:pt x="470254" y="580479"/>
                    <a:pt x="478068" y="580675"/>
                    <a:pt x="478459" y="586218"/>
                  </a:cubicBezTo>
                  <a:cubicBezTo>
                    <a:pt x="478850" y="591761"/>
                    <a:pt x="470303" y="593079"/>
                    <a:pt x="466469" y="592689"/>
                  </a:cubicBezTo>
                  <a:cubicBezTo>
                    <a:pt x="461925" y="591985"/>
                    <a:pt x="457681" y="589976"/>
                    <a:pt x="454260" y="586902"/>
                  </a:cubicBezTo>
                  <a:cubicBezTo>
                    <a:pt x="450670" y="584118"/>
                    <a:pt x="445811" y="583654"/>
                    <a:pt x="441709" y="582457"/>
                  </a:cubicBezTo>
                  <a:cubicBezTo>
                    <a:pt x="422809" y="576987"/>
                    <a:pt x="435018" y="568319"/>
                    <a:pt x="435531" y="560822"/>
                  </a:cubicBezTo>
                  <a:cubicBezTo>
                    <a:pt x="435897" y="555450"/>
                    <a:pt x="429817" y="552471"/>
                    <a:pt x="429084" y="547197"/>
                  </a:cubicBezTo>
                  <a:cubicBezTo>
                    <a:pt x="427912" y="539041"/>
                    <a:pt x="432796" y="524634"/>
                    <a:pt x="420904" y="522778"/>
                  </a:cubicBezTo>
                  <a:cubicBezTo>
                    <a:pt x="414458" y="521826"/>
                    <a:pt x="408939" y="526929"/>
                    <a:pt x="404080" y="530348"/>
                  </a:cubicBezTo>
                  <a:cubicBezTo>
                    <a:pt x="399855" y="533327"/>
                    <a:pt x="396095" y="538479"/>
                    <a:pt x="390381" y="535671"/>
                  </a:cubicBezTo>
                  <a:cubicBezTo>
                    <a:pt x="387695" y="534328"/>
                    <a:pt x="387377" y="531032"/>
                    <a:pt x="385131" y="529518"/>
                  </a:cubicBezTo>
                  <a:cubicBezTo>
                    <a:pt x="377805" y="524634"/>
                    <a:pt x="376853" y="541727"/>
                    <a:pt x="376487" y="544682"/>
                  </a:cubicBezTo>
                  <a:cubicBezTo>
                    <a:pt x="375852" y="550103"/>
                    <a:pt x="372457" y="550078"/>
                    <a:pt x="368428" y="552374"/>
                  </a:cubicBezTo>
                  <a:cubicBezTo>
                    <a:pt x="362592" y="555694"/>
                    <a:pt x="364692" y="561213"/>
                    <a:pt x="362788" y="566487"/>
                  </a:cubicBezTo>
                  <a:cubicBezTo>
                    <a:pt x="359003" y="576865"/>
                    <a:pt x="342838" y="557672"/>
                    <a:pt x="339224" y="554791"/>
                  </a:cubicBezTo>
                  <a:cubicBezTo>
                    <a:pt x="333852" y="550518"/>
                    <a:pt x="327771" y="553228"/>
                    <a:pt x="322448" y="556769"/>
                  </a:cubicBezTo>
                  <a:cubicBezTo>
                    <a:pt x="318876" y="558776"/>
                    <a:pt x="315687" y="561396"/>
                    <a:pt x="313023" y="564510"/>
                  </a:cubicBezTo>
                  <a:cubicBezTo>
                    <a:pt x="310800" y="567757"/>
                    <a:pt x="312070" y="573886"/>
                    <a:pt x="308529" y="575962"/>
                  </a:cubicBezTo>
                  <a:cubicBezTo>
                    <a:pt x="306972" y="576768"/>
                    <a:pt x="305226" y="577139"/>
                    <a:pt x="303475" y="577036"/>
                  </a:cubicBezTo>
                  <a:cubicBezTo>
                    <a:pt x="294489" y="568001"/>
                    <a:pt x="295148" y="553765"/>
                    <a:pt x="290069" y="544047"/>
                  </a:cubicBezTo>
                  <a:cubicBezTo>
                    <a:pt x="285576" y="535476"/>
                    <a:pt x="277860" y="533522"/>
                    <a:pt x="276297" y="529127"/>
                  </a:cubicBezTo>
                  <a:cubicBezTo>
                    <a:pt x="275686" y="527466"/>
                    <a:pt x="275906" y="525537"/>
                    <a:pt x="275100" y="523755"/>
                  </a:cubicBezTo>
                  <a:cubicBezTo>
                    <a:pt x="273415" y="519970"/>
                    <a:pt x="269069" y="518505"/>
                    <a:pt x="269704" y="513816"/>
                  </a:cubicBezTo>
                  <a:cubicBezTo>
                    <a:pt x="270241" y="509934"/>
                    <a:pt x="273000" y="507126"/>
                    <a:pt x="272927" y="503121"/>
                  </a:cubicBezTo>
                  <a:cubicBezTo>
                    <a:pt x="272927" y="497261"/>
                    <a:pt x="267799" y="496333"/>
                    <a:pt x="265064" y="492011"/>
                  </a:cubicBezTo>
                  <a:cubicBezTo>
                    <a:pt x="264051" y="490240"/>
                    <a:pt x="263355" y="488306"/>
                    <a:pt x="263013" y="486297"/>
                  </a:cubicBezTo>
                  <a:cubicBezTo>
                    <a:pt x="261299" y="487571"/>
                    <a:pt x="259113" y="488035"/>
                    <a:pt x="257031" y="487566"/>
                  </a:cubicBezTo>
                  <a:cubicBezTo>
                    <a:pt x="252440" y="486785"/>
                    <a:pt x="245871" y="483049"/>
                    <a:pt x="242209" y="487762"/>
                  </a:cubicBezTo>
                  <a:cubicBezTo>
                    <a:pt x="239449" y="491278"/>
                    <a:pt x="240499" y="495771"/>
                    <a:pt x="234883" y="495918"/>
                  </a:cubicBezTo>
                  <a:cubicBezTo>
                    <a:pt x="232050" y="495918"/>
                    <a:pt x="224700" y="496089"/>
                    <a:pt x="225457" y="500655"/>
                  </a:cubicBezTo>
                  <a:cubicBezTo>
                    <a:pt x="226214" y="505221"/>
                    <a:pt x="233174" y="504879"/>
                    <a:pt x="233247" y="509739"/>
                  </a:cubicBezTo>
                  <a:cubicBezTo>
                    <a:pt x="233247" y="513523"/>
                    <a:pt x="228778" y="516185"/>
                    <a:pt x="225408" y="515819"/>
                  </a:cubicBezTo>
                  <a:cubicBezTo>
                    <a:pt x="215519" y="514793"/>
                    <a:pt x="219572" y="502144"/>
                    <a:pt x="211929" y="498482"/>
                  </a:cubicBezTo>
                  <a:cubicBezTo>
                    <a:pt x="191686" y="488714"/>
                    <a:pt x="219792" y="478654"/>
                    <a:pt x="202162" y="469692"/>
                  </a:cubicBezTo>
                  <a:cubicBezTo>
                    <a:pt x="198326" y="467729"/>
                    <a:pt x="196660" y="463131"/>
                    <a:pt x="198353" y="459167"/>
                  </a:cubicBezTo>
                  <a:cubicBezTo>
                    <a:pt x="199940" y="455261"/>
                    <a:pt x="206655" y="453136"/>
                    <a:pt x="205532" y="448619"/>
                  </a:cubicBezTo>
                  <a:cubicBezTo>
                    <a:pt x="204702" y="445420"/>
                    <a:pt x="199427" y="442172"/>
                    <a:pt x="196424" y="441293"/>
                  </a:cubicBezTo>
                  <a:cubicBezTo>
                    <a:pt x="189244" y="439071"/>
                    <a:pt x="186436" y="446372"/>
                    <a:pt x="176205" y="443393"/>
                  </a:cubicBezTo>
                  <a:cubicBezTo>
                    <a:pt x="169856" y="441537"/>
                    <a:pt x="170442" y="432917"/>
                    <a:pt x="159576" y="433381"/>
                  </a:cubicBezTo>
                  <a:cubicBezTo>
                    <a:pt x="149808" y="433797"/>
                    <a:pt x="143948" y="441684"/>
                    <a:pt x="129101" y="438119"/>
                  </a:cubicBezTo>
                  <a:cubicBezTo>
                    <a:pt x="122875" y="436629"/>
                    <a:pt x="119944" y="430671"/>
                    <a:pt x="115061" y="427179"/>
                  </a:cubicBezTo>
                  <a:cubicBezTo>
                    <a:pt x="110177" y="423687"/>
                    <a:pt x="105049" y="425690"/>
                    <a:pt x="99726" y="425421"/>
                  </a:cubicBezTo>
                  <a:cubicBezTo>
                    <a:pt x="94402" y="425152"/>
                    <a:pt x="89592" y="422417"/>
                    <a:pt x="83976" y="422833"/>
                  </a:cubicBezTo>
                  <a:cubicBezTo>
                    <a:pt x="78921" y="423223"/>
                    <a:pt x="76455" y="428327"/>
                    <a:pt x="71278" y="427277"/>
                  </a:cubicBezTo>
                  <a:cubicBezTo>
                    <a:pt x="60143" y="425079"/>
                    <a:pt x="64831" y="420977"/>
                    <a:pt x="59459" y="418584"/>
                  </a:cubicBezTo>
                  <a:cubicBezTo>
                    <a:pt x="57481" y="417705"/>
                    <a:pt x="55064" y="417631"/>
                    <a:pt x="53575" y="415678"/>
                  </a:cubicBezTo>
                  <a:cubicBezTo>
                    <a:pt x="52537" y="413746"/>
                    <a:pt x="51851" y="411646"/>
                    <a:pt x="51548" y="409476"/>
                  </a:cubicBezTo>
                  <a:cubicBezTo>
                    <a:pt x="49814" y="403762"/>
                    <a:pt x="46322" y="402345"/>
                    <a:pt x="41414" y="399855"/>
                  </a:cubicBezTo>
                  <a:cubicBezTo>
                    <a:pt x="36506" y="397364"/>
                    <a:pt x="35090" y="392138"/>
                    <a:pt x="32672" y="387645"/>
                  </a:cubicBezTo>
                  <a:cubicBezTo>
                    <a:pt x="30255" y="383152"/>
                    <a:pt x="25005" y="380906"/>
                    <a:pt x="21464" y="376925"/>
                  </a:cubicBezTo>
                  <a:cubicBezTo>
                    <a:pt x="17557" y="372530"/>
                    <a:pt x="14505" y="366035"/>
                    <a:pt x="19242" y="361102"/>
                  </a:cubicBezTo>
                  <a:cubicBezTo>
                    <a:pt x="21464" y="358660"/>
                    <a:pt x="24907" y="358172"/>
                    <a:pt x="27569" y="356536"/>
                  </a:cubicBezTo>
                  <a:cubicBezTo>
                    <a:pt x="39021" y="349430"/>
                    <a:pt x="43270" y="334364"/>
                    <a:pt x="40462" y="326135"/>
                  </a:cubicBezTo>
                  <a:cubicBezTo>
                    <a:pt x="39021" y="321910"/>
                    <a:pt x="32745" y="320616"/>
                    <a:pt x="29083" y="322374"/>
                  </a:cubicBezTo>
                  <a:cubicBezTo>
                    <a:pt x="26983" y="323375"/>
                    <a:pt x="26519" y="323986"/>
                    <a:pt x="23930" y="322960"/>
                  </a:cubicBezTo>
                  <a:cubicBezTo>
                    <a:pt x="21708" y="321925"/>
                    <a:pt x="19684" y="320514"/>
                    <a:pt x="17948" y="318785"/>
                  </a:cubicBezTo>
                  <a:cubicBezTo>
                    <a:pt x="11501" y="313168"/>
                    <a:pt x="15115" y="307503"/>
                    <a:pt x="0" y="296222"/>
                  </a:cubicBezTo>
                  <a:cubicBezTo>
                    <a:pt x="501" y="295829"/>
                    <a:pt x="1023" y="295462"/>
                    <a:pt x="1563" y="295123"/>
                  </a:cubicBezTo>
                  <a:cubicBezTo>
                    <a:pt x="3958" y="293299"/>
                    <a:pt x="6801" y="292151"/>
                    <a:pt x="9792" y="291802"/>
                  </a:cubicBezTo>
                  <a:cubicBezTo>
                    <a:pt x="15359" y="291802"/>
                    <a:pt x="29083" y="301838"/>
                    <a:pt x="38264" y="300226"/>
                  </a:cubicBezTo>
                  <a:cubicBezTo>
                    <a:pt x="42830" y="299445"/>
                    <a:pt x="46054" y="295343"/>
                    <a:pt x="50888" y="295343"/>
                  </a:cubicBezTo>
                  <a:cubicBezTo>
                    <a:pt x="56114" y="295343"/>
                    <a:pt x="59997" y="299152"/>
                    <a:pt x="64807" y="300226"/>
                  </a:cubicBezTo>
                  <a:cubicBezTo>
                    <a:pt x="79458" y="303279"/>
                    <a:pt x="84342" y="289287"/>
                    <a:pt x="112594" y="299250"/>
                  </a:cubicBezTo>
                  <a:cubicBezTo>
                    <a:pt x="127612" y="304524"/>
                    <a:pt x="131030" y="295904"/>
                    <a:pt x="150639" y="288261"/>
                  </a:cubicBezTo>
                  <a:cubicBezTo>
                    <a:pt x="172860" y="279568"/>
                    <a:pt x="175716" y="289189"/>
                    <a:pt x="189953" y="287358"/>
                  </a:cubicBezTo>
                  <a:cubicBezTo>
                    <a:pt x="195227" y="286674"/>
                    <a:pt x="199012" y="282254"/>
                    <a:pt x="204604" y="281204"/>
                  </a:cubicBezTo>
                  <a:cubicBezTo>
                    <a:pt x="210196" y="280154"/>
                    <a:pt x="214200" y="285038"/>
                    <a:pt x="219792" y="285111"/>
                  </a:cubicBezTo>
                  <a:cubicBezTo>
                    <a:pt x="225897" y="285111"/>
                    <a:pt x="228485" y="279300"/>
                    <a:pt x="228949" y="274025"/>
                  </a:cubicBezTo>
                  <a:cubicBezTo>
                    <a:pt x="228788" y="271237"/>
                    <a:pt x="229084" y="268441"/>
                    <a:pt x="229828" y="265747"/>
                  </a:cubicBezTo>
                  <a:cubicBezTo>
                    <a:pt x="231098" y="262671"/>
                    <a:pt x="232881" y="260864"/>
                    <a:pt x="233467" y="257518"/>
                  </a:cubicBezTo>
                  <a:cubicBezTo>
                    <a:pt x="234370" y="252097"/>
                    <a:pt x="233052" y="247629"/>
                    <a:pt x="233149" y="242379"/>
                  </a:cubicBezTo>
                  <a:cubicBezTo>
                    <a:pt x="233369" y="231439"/>
                    <a:pt x="237642" y="220231"/>
                    <a:pt x="246628" y="213418"/>
                  </a:cubicBezTo>
                  <a:cubicBezTo>
                    <a:pt x="252709" y="208803"/>
                    <a:pt x="259155" y="211807"/>
                    <a:pt x="266163" y="210976"/>
                  </a:cubicBezTo>
                  <a:cubicBezTo>
                    <a:pt x="274417" y="210024"/>
                    <a:pt x="275174" y="202234"/>
                    <a:pt x="281205" y="198352"/>
                  </a:cubicBezTo>
                  <a:cubicBezTo>
                    <a:pt x="297297" y="187998"/>
                    <a:pt x="303035" y="213003"/>
                    <a:pt x="315391" y="215738"/>
                  </a:cubicBezTo>
                  <a:cubicBezTo>
                    <a:pt x="330287" y="219230"/>
                    <a:pt x="347624" y="206215"/>
                    <a:pt x="347746" y="226824"/>
                  </a:cubicBezTo>
                  <a:cubicBezTo>
                    <a:pt x="347746" y="232196"/>
                    <a:pt x="345597" y="241109"/>
                    <a:pt x="350334" y="244821"/>
                  </a:cubicBezTo>
                  <a:cubicBezTo>
                    <a:pt x="355511" y="248874"/>
                    <a:pt x="363398" y="239546"/>
                    <a:pt x="368453" y="237495"/>
                  </a:cubicBezTo>
                  <a:cubicBezTo>
                    <a:pt x="382884" y="231903"/>
                    <a:pt x="385351" y="252464"/>
                    <a:pt x="391992" y="260082"/>
                  </a:cubicBezTo>
                  <a:cubicBezTo>
                    <a:pt x="398121" y="267115"/>
                    <a:pt x="404202" y="256883"/>
                    <a:pt x="408402" y="252757"/>
                  </a:cubicBezTo>
                  <a:cubicBezTo>
                    <a:pt x="413286" y="248068"/>
                    <a:pt x="420367" y="241378"/>
                    <a:pt x="427033" y="239400"/>
                  </a:cubicBezTo>
                  <a:cubicBezTo>
                    <a:pt x="431856" y="238401"/>
                    <a:pt x="436762" y="237861"/>
                    <a:pt x="441684" y="237788"/>
                  </a:cubicBezTo>
                  <a:lnTo>
                    <a:pt x="441684" y="237788"/>
                  </a:lnTo>
                  <a:cubicBezTo>
                    <a:pt x="442319" y="237788"/>
                    <a:pt x="442954" y="237642"/>
                    <a:pt x="443565" y="237544"/>
                  </a:cubicBezTo>
                  <a:cubicBezTo>
                    <a:pt x="444182" y="237453"/>
                    <a:pt x="444795" y="237324"/>
                    <a:pt x="445396" y="237153"/>
                  </a:cubicBezTo>
                  <a:cubicBezTo>
                    <a:pt x="450084" y="235957"/>
                    <a:pt x="453503" y="233026"/>
                    <a:pt x="453894" y="225090"/>
                  </a:cubicBezTo>
                  <a:cubicBezTo>
                    <a:pt x="454626" y="209340"/>
                    <a:pt x="475358" y="222111"/>
                    <a:pt x="477848" y="196936"/>
                  </a:cubicBezTo>
                  <a:cubicBezTo>
                    <a:pt x="477927" y="193761"/>
                    <a:pt x="479189" y="190728"/>
                    <a:pt x="481389" y="188438"/>
                  </a:cubicBezTo>
                  <a:cubicBezTo>
                    <a:pt x="487079" y="182504"/>
                    <a:pt x="487127" y="187241"/>
                    <a:pt x="501461" y="187217"/>
                  </a:cubicBezTo>
                  <a:cubicBezTo>
                    <a:pt x="503903" y="187217"/>
                    <a:pt x="508030" y="188291"/>
                    <a:pt x="510521" y="187217"/>
                  </a:cubicBezTo>
                  <a:cubicBezTo>
                    <a:pt x="518847" y="183676"/>
                    <a:pt x="514208" y="170124"/>
                    <a:pt x="527052" y="172566"/>
                  </a:cubicBezTo>
                  <a:cubicBezTo>
                    <a:pt x="531569" y="173420"/>
                    <a:pt x="535305" y="176375"/>
                    <a:pt x="539921" y="176766"/>
                  </a:cubicBezTo>
                  <a:cubicBezTo>
                    <a:pt x="565463" y="179037"/>
                    <a:pt x="559724" y="158159"/>
                    <a:pt x="577574" y="130932"/>
                  </a:cubicBezTo>
                  <a:cubicBezTo>
                    <a:pt x="582458" y="123606"/>
                    <a:pt x="587854" y="117551"/>
                    <a:pt x="587537" y="108394"/>
                  </a:cubicBezTo>
                  <a:cubicBezTo>
                    <a:pt x="587219" y="99701"/>
                    <a:pt x="586658" y="91301"/>
                    <a:pt x="594643" y="85489"/>
                  </a:cubicBezTo>
                  <a:cubicBezTo>
                    <a:pt x="597597" y="83364"/>
                    <a:pt x="602579" y="81680"/>
                    <a:pt x="604679" y="78627"/>
                  </a:cubicBezTo>
                  <a:cubicBezTo>
                    <a:pt x="606779" y="75575"/>
                    <a:pt x="606315" y="70081"/>
                    <a:pt x="608317" y="66247"/>
                  </a:cubicBezTo>
                  <a:cubicBezTo>
                    <a:pt x="612761" y="57725"/>
                    <a:pt x="622114" y="52255"/>
                    <a:pt x="624409" y="42659"/>
                  </a:cubicBezTo>
                  <a:cubicBezTo>
                    <a:pt x="625361" y="38678"/>
                    <a:pt x="622407" y="35895"/>
                    <a:pt x="623139" y="32183"/>
                  </a:cubicBezTo>
                  <a:cubicBezTo>
                    <a:pt x="624140" y="27055"/>
                    <a:pt x="627559" y="26225"/>
                    <a:pt x="632174" y="26689"/>
                  </a:cubicBezTo>
                  <a:cubicBezTo>
                    <a:pt x="645556" y="28056"/>
                    <a:pt x="636155" y="29131"/>
                    <a:pt x="654444" y="26689"/>
                  </a:cubicBezTo>
                  <a:cubicBezTo>
                    <a:pt x="665945" y="25077"/>
                    <a:pt x="668753" y="17336"/>
                    <a:pt x="676030" y="15114"/>
                  </a:cubicBezTo>
                  <a:cubicBezTo>
                    <a:pt x="680743" y="13542"/>
                    <a:pt x="685744" y="13017"/>
                    <a:pt x="690681" y="13576"/>
                  </a:cubicBezTo>
                  <a:cubicBezTo>
                    <a:pt x="693455" y="13676"/>
                    <a:pt x="696234" y="13530"/>
                    <a:pt x="698984" y="13136"/>
                  </a:cubicBezTo>
                  <a:cubicBezTo>
                    <a:pt x="702280" y="12990"/>
                    <a:pt x="705332" y="13722"/>
                    <a:pt x="708531" y="12526"/>
                  </a:cubicBezTo>
                  <a:cubicBezTo>
                    <a:pt x="718641" y="8692"/>
                    <a:pt x="732095" y="2759"/>
                    <a:pt x="744695" y="3467"/>
                  </a:cubicBezTo>
                  <a:cubicBezTo>
                    <a:pt x="756734" y="4102"/>
                    <a:pt x="753608" y="6372"/>
                    <a:pt x="756905" y="11256"/>
                  </a:cubicBezTo>
                  <a:cubicBezTo>
                    <a:pt x="765866" y="24223"/>
                    <a:pt x="774584" y="17752"/>
                    <a:pt x="785084" y="19949"/>
                  </a:cubicBezTo>
                  <a:cubicBezTo>
                    <a:pt x="792263" y="21439"/>
                    <a:pt x="795413" y="27861"/>
                    <a:pt x="800931" y="31695"/>
                  </a:cubicBezTo>
                  <a:cubicBezTo>
                    <a:pt x="812213" y="39484"/>
                    <a:pt x="819123" y="29473"/>
                    <a:pt x="833604" y="31963"/>
                  </a:cubicBezTo>
                  <a:cubicBezTo>
                    <a:pt x="845495" y="33990"/>
                    <a:pt x="850941" y="49887"/>
                    <a:pt x="863712" y="48104"/>
                  </a:cubicBezTo>
                  <a:cubicBezTo>
                    <a:pt x="874871" y="46566"/>
                    <a:pt x="871746" y="36627"/>
                    <a:pt x="893795" y="28056"/>
                  </a:cubicBezTo>
                  <a:cubicBezTo>
                    <a:pt x="905053" y="23685"/>
                    <a:pt x="913086" y="31280"/>
                    <a:pt x="923879" y="31939"/>
                  </a:cubicBezTo>
                  <a:cubicBezTo>
                    <a:pt x="930521" y="32354"/>
                    <a:pt x="932621" y="24076"/>
                    <a:pt x="936821" y="20291"/>
                  </a:cubicBezTo>
                  <a:cubicBezTo>
                    <a:pt x="942291" y="15407"/>
                    <a:pt x="949030" y="15798"/>
                    <a:pt x="955917" y="16409"/>
                  </a:cubicBezTo>
                  <a:cubicBezTo>
                    <a:pt x="987514" y="19241"/>
                    <a:pt x="975744" y="8350"/>
                    <a:pt x="984706" y="2075"/>
                  </a:cubicBezTo>
                  <a:cubicBezTo>
                    <a:pt x="992789" y="-3566"/>
                    <a:pt x="1003850" y="3296"/>
                    <a:pt x="1007953" y="10695"/>
                  </a:cubicBezTo>
                  <a:cubicBezTo>
                    <a:pt x="1015913" y="25077"/>
                    <a:pt x="1021163" y="41291"/>
                    <a:pt x="1042627" y="42292"/>
                  </a:cubicBezTo>
                  <a:cubicBezTo>
                    <a:pt x="1045777" y="42463"/>
                    <a:pt x="1049074" y="40705"/>
                    <a:pt x="1052028" y="42292"/>
                  </a:cubicBezTo>
                  <a:cubicBezTo>
                    <a:pt x="1058792" y="45882"/>
                    <a:pt x="1058280" y="54697"/>
                    <a:pt x="1059354" y="60997"/>
                  </a:cubicBezTo>
                  <a:cubicBezTo>
                    <a:pt x="1060795" y="68713"/>
                    <a:pt x="1065214" y="74305"/>
                    <a:pt x="1064506" y="82412"/>
                  </a:cubicBezTo>
                  <a:cubicBezTo>
                    <a:pt x="1063139" y="98113"/>
                    <a:pt x="1076154" y="102338"/>
                    <a:pt x="1084432" y="117892"/>
                  </a:cubicBezTo>
                  <a:cubicBezTo>
                    <a:pt x="1096177" y="139869"/>
                    <a:pt x="1107752" y="137305"/>
                    <a:pt x="1116616" y="137769"/>
                  </a:cubicBezTo>
                  <a:cubicBezTo>
                    <a:pt x="1121719" y="138038"/>
                    <a:pt x="1126652" y="139747"/>
                    <a:pt x="1131780" y="139698"/>
                  </a:cubicBezTo>
                  <a:cubicBezTo>
                    <a:pt x="1136908" y="139649"/>
                    <a:pt x="1138348" y="136963"/>
                    <a:pt x="1141840" y="133887"/>
                  </a:cubicBezTo>
                  <a:cubicBezTo>
                    <a:pt x="1154269" y="122923"/>
                    <a:pt x="1160813" y="129589"/>
                    <a:pt x="1169189" y="124998"/>
                  </a:cubicBezTo>
                  <a:cubicBezTo>
                    <a:pt x="1178004" y="120115"/>
                    <a:pt x="1188284" y="117502"/>
                    <a:pt x="1197832" y="114303"/>
                  </a:cubicBezTo>
                  <a:cubicBezTo>
                    <a:pt x="1214461" y="108711"/>
                    <a:pt x="1228038" y="120066"/>
                    <a:pt x="1245595" y="115719"/>
                  </a:cubicBezTo>
                  <a:cubicBezTo>
                    <a:pt x="1246963" y="115377"/>
                    <a:pt x="1248232" y="115109"/>
                    <a:pt x="1249453" y="114767"/>
                  </a:cubicBezTo>
                  <a:cubicBezTo>
                    <a:pt x="1250259" y="114694"/>
                    <a:pt x="1250869" y="114498"/>
                    <a:pt x="1251431" y="114254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6AC064-1253-4996-9A86-C4610FB4279D}"/>
                </a:ext>
              </a:extLst>
            </p:cNvPr>
            <p:cNvSpPr/>
            <p:nvPr/>
          </p:nvSpPr>
          <p:spPr>
            <a:xfrm>
              <a:off x="5089849" y="7829158"/>
              <a:ext cx="1260002" cy="959653"/>
            </a:xfrm>
            <a:custGeom>
              <a:avLst/>
              <a:gdLst>
                <a:gd name="connsiteX0" fmla="*/ 1253381 w 1260001"/>
                <a:gd name="connsiteY0" fmla="*/ 285121 h 959652"/>
                <a:gd name="connsiteX1" fmla="*/ 1228278 w 1260001"/>
                <a:gd name="connsiteY1" fmla="*/ 304974 h 959652"/>
                <a:gd name="connsiteX2" fmla="*/ 1213627 w 1260001"/>
                <a:gd name="connsiteY2" fmla="*/ 309027 h 959652"/>
                <a:gd name="connsiteX3" fmla="*/ 1217266 w 1260001"/>
                <a:gd name="connsiteY3" fmla="*/ 335351 h 959652"/>
                <a:gd name="connsiteX4" fmla="*/ 1197193 w 1260001"/>
                <a:gd name="connsiteY4" fmla="*/ 339795 h 959652"/>
                <a:gd name="connsiteX5" fmla="*/ 1169942 w 1260001"/>
                <a:gd name="connsiteY5" fmla="*/ 371930 h 959652"/>
                <a:gd name="connsiteX6" fmla="*/ 1145987 w 1260001"/>
                <a:gd name="connsiteY6" fmla="*/ 371148 h 959652"/>
                <a:gd name="connsiteX7" fmla="*/ 1127625 w 1260001"/>
                <a:gd name="connsiteY7" fmla="*/ 376032 h 959652"/>
                <a:gd name="connsiteX8" fmla="*/ 1120958 w 1260001"/>
                <a:gd name="connsiteY8" fmla="*/ 374811 h 959652"/>
                <a:gd name="connsiteX9" fmla="*/ 1101423 w 1260001"/>
                <a:gd name="connsiteY9" fmla="*/ 358841 h 959652"/>
                <a:gd name="connsiteX10" fmla="*/ 1083598 w 1260001"/>
                <a:gd name="connsiteY10" fmla="*/ 368169 h 959652"/>
                <a:gd name="connsiteX11" fmla="*/ 1079202 w 1260001"/>
                <a:gd name="connsiteY11" fmla="*/ 389218 h 959652"/>
                <a:gd name="connsiteX12" fmla="*/ 1057616 w 1260001"/>
                <a:gd name="connsiteY12" fmla="*/ 388779 h 959652"/>
                <a:gd name="connsiteX13" fmla="*/ 1030756 w 1260001"/>
                <a:gd name="connsiteY13" fmla="*/ 391562 h 959652"/>
                <a:gd name="connsiteX14" fmla="*/ 1028509 w 1260001"/>
                <a:gd name="connsiteY14" fmla="*/ 398107 h 959652"/>
                <a:gd name="connsiteX15" fmla="*/ 1021452 w 1260001"/>
                <a:gd name="connsiteY15" fmla="*/ 403186 h 959652"/>
                <a:gd name="connsiteX16" fmla="*/ 991686 w 1260001"/>
                <a:gd name="connsiteY16" fmla="*/ 462108 h 959652"/>
                <a:gd name="connsiteX17" fmla="*/ 980454 w 1260001"/>
                <a:gd name="connsiteY17" fmla="*/ 475904 h 959652"/>
                <a:gd name="connsiteX18" fmla="*/ 979159 w 1260001"/>
                <a:gd name="connsiteY18" fmla="*/ 477247 h 959652"/>
                <a:gd name="connsiteX19" fmla="*/ 977841 w 1260001"/>
                <a:gd name="connsiteY19" fmla="*/ 478517 h 959652"/>
                <a:gd name="connsiteX20" fmla="*/ 969514 w 1260001"/>
                <a:gd name="connsiteY20" fmla="*/ 483157 h 959652"/>
                <a:gd name="connsiteX21" fmla="*/ 954863 w 1260001"/>
                <a:gd name="connsiteY21" fmla="*/ 491532 h 959652"/>
                <a:gd name="connsiteX22" fmla="*/ 940212 w 1260001"/>
                <a:gd name="connsiteY22" fmla="*/ 504816 h 959652"/>
                <a:gd name="connsiteX23" fmla="*/ 923680 w 1260001"/>
                <a:gd name="connsiteY23" fmla="*/ 517611 h 959652"/>
                <a:gd name="connsiteX24" fmla="*/ 924095 w 1260001"/>
                <a:gd name="connsiteY24" fmla="*/ 536194 h 959652"/>
                <a:gd name="connsiteX25" fmla="*/ 925707 w 1260001"/>
                <a:gd name="connsiteY25" fmla="*/ 562175 h 959652"/>
                <a:gd name="connsiteX26" fmla="*/ 929492 w 1260001"/>
                <a:gd name="connsiteY26" fmla="*/ 585520 h 959652"/>
                <a:gd name="connsiteX27" fmla="*/ 914230 w 1260001"/>
                <a:gd name="connsiteY27" fmla="*/ 600171 h 959652"/>
                <a:gd name="connsiteX28" fmla="*/ 887150 w 1260001"/>
                <a:gd name="connsiteY28" fmla="*/ 614480 h 959652"/>
                <a:gd name="connsiteX29" fmla="*/ 889592 w 1260001"/>
                <a:gd name="connsiteY29" fmla="*/ 624809 h 959652"/>
                <a:gd name="connsiteX30" fmla="*/ 875087 w 1260001"/>
                <a:gd name="connsiteY30" fmla="*/ 640437 h 959652"/>
                <a:gd name="connsiteX31" fmla="*/ 866028 w 1260001"/>
                <a:gd name="connsiteY31" fmla="*/ 669056 h 959652"/>
                <a:gd name="connsiteX32" fmla="*/ 864099 w 1260001"/>
                <a:gd name="connsiteY32" fmla="*/ 691033 h 959652"/>
                <a:gd name="connsiteX33" fmla="*/ 864099 w 1260001"/>
                <a:gd name="connsiteY33" fmla="*/ 702045 h 959652"/>
                <a:gd name="connsiteX34" fmla="*/ 844368 w 1260001"/>
                <a:gd name="connsiteY34" fmla="*/ 729297 h 959652"/>
                <a:gd name="connsiteX35" fmla="*/ 839485 w 1260001"/>
                <a:gd name="connsiteY35" fmla="*/ 746072 h 959652"/>
                <a:gd name="connsiteX36" fmla="*/ 810182 w 1260001"/>
                <a:gd name="connsiteY36" fmla="*/ 765778 h 959652"/>
                <a:gd name="connsiteX37" fmla="*/ 799169 w 1260001"/>
                <a:gd name="connsiteY37" fmla="*/ 782871 h 959652"/>
                <a:gd name="connsiteX38" fmla="*/ 788279 w 1260001"/>
                <a:gd name="connsiteY38" fmla="*/ 797962 h 959652"/>
                <a:gd name="connsiteX39" fmla="*/ 789133 w 1260001"/>
                <a:gd name="connsiteY39" fmla="*/ 803871 h 959652"/>
                <a:gd name="connsiteX40" fmla="*/ 789597 w 1260001"/>
                <a:gd name="connsiteY40" fmla="*/ 805703 h 959652"/>
                <a:gd name="connsiteX41" fmla="*/ 771967 w 1260001"/>
                <a:gd name="connsiteY41" fmla="*/ 820354 h 959652"/>
                <a:gd name="connsiteX42" fmla="*/ 758488 w 1260001"/>
                <a:gd name="connsiteY42" fmla="*/ 824334 h 959652"/>
                <a:gd name="connsiteX43" fmla="*/ 745937 w 1260001"/>
                <a:gd name="connsiteY43" fmla="*/ 845578 h 959652"/>
                <a:gd name="connsiteX44" fmla="*/ 733361 w 1260001"/>
                <a:gd name="connsiteY44" fmla="*/ 847263 h 959652"/>
                <a:gd name="connsiteX45" fmla="*/ 720664 w 1260001"/>
                <a:gd name="connsiteY45" fmla="*/ 851756 h 959652"/>
                <a:gd name="connsiteX46" fmla="*/ 705548 w 1260001"/>
                <a:gd name="connsiteY46" fmla="*/ 845676 h 959652"/>
                <a:gd name="connsiteX47" fmla="*/ 694926 w 1260001"/>
                <a:gd name="connsiteY47" fmla="*/ 835469 h 959652"/>
                <a:gd name="connsiteX48" fmla="*/ 667455 w 1260001"/>
                <a:gd name="connsiteY48" fmla="*/ 834102 h 959652"/>
                <a:gd name="connsiteX49" fmla="*/ 660130 w 1260001"/>
                <a:gd name="connsiteY49" fmla="*/ 829218 h 959652"/>
                <a:gd name="connsiteX50" fmla="*/ 653561 w 1260001"/>
                <a:gd name="connsiteY50" fmla="*/ 828266 h 959652"/>
                <a:gd name="connsiteX51" fmla="*/ 642060 w 1260001"/>
                <a:gd name="connsiteY51" fmla="*/ 821111 h 959652"/>
                <a:gd name="connsiteX52" fmla="*/ 623673 w 1260001"/>
                <a:gd name="connsiteY52" fmla="*/ 807778 h 959652"/>
                <a:gd name="connsiteX53" fmla="*/ 624039 w 1260001"/>
                <a:gd name="connsiteY53" fmla="*/ 794470 h 959652"/>
                <a:gd name="connsiteX54" fmla="*/ 625870 w 1260001"/>
                <a:gd name="connsiteY54" fmla="*/ 782383 h 959652"/>
                <a:gd name="connsiteX55" fmla="*/ 646675 w 1260001"/>
                <a:gd name="connsiteY55" fmla="*/ 770540 h 959652"/>
                <a:gd name="connsiteX56" fmla="*/ 645772 w 1260001"/>
                <a:gd name="connsiteY56" fmla="*/ 763068 h 959652"/>
                <a:gd name="connsiteX57" fmla="*/ 647969 w 1260001"/>
                <a:gd name="connsiteY57" fmla="*/ 747806 h 959652"/>
                <a:gd name="connsiteX58" fmla="*/ 619497 w 1260001"/>
                <a:gd name="connsiteY58" fmla="*/ 735255 h 959652"/>
                <a:gd name="connsiteX59" fmla="*/ 612025 w 1260001"/>
                <a:gd name="connsiteY59" fmla="*/ 729663 h 959652"/>
                <a:gd name="connsiteX60" fmla="*/ 583064 w 1260001"/>
                <a:gd name="connsiteY60" fmla="*/ 725170 h 959652"/>
                <a:gd name="connsiteX61" fmla="*/ 558768 w 1260001"/>
                <a:gd name="connsiteY61" fmla="*/ 711642 h 959652"/>
                <a:gd name="connsiteX62" fmla="*/ 550710 w 1260001"/>
                <a:gd name="connsiteY62" fmla="*/ 714255 h 959652"/>
                <a:gd name="connsiteX63" fmla="*/ 538500 w 1260001"/>
                <a:gd name="connsiteY63" fmla="*/ 700849 h 959652"/>
                <a:gd name="connsiteX64" fmla="*/ 526291 w 1260001"/>
                <a:gd name="connsiteY64" fmla="*/ 687199 h 959652"/>
                <a:gd name="connsiteX65" fmla="*/ 524973 w 1260001"/>
                <a:gd name="connsiteY65" fmla="*/ 688151 h 959652"/>
                <a:gd name="connsiteX66" fmla="*/ 514204 w 1260001"/>
                <a:gd name="connsiteY66" fmla="*/ 701826 h 959652"/>
                <a:gd name="connsiteX67" fmla="*/ 508588 w 1260001"/>
                <a:gd name="connsiteY67" fmla="*/ 715232 h 959652"/>
                <a:gd name="connsiteX68" fmla="*/ 495475 w 1260001"/>
                <a:gd name="connsiteY68" fmla="*/ 722337 h 959652"/>
                <a:gd name="connsiteX69" fmla="*/ 489419 w 1260001"/>
                <a:gd name="connsiteY69" fmla="*/ 726879 h 959652"/>
                <a:gd name="connsiteX70" fmla="*/ 482093 w 1260001"/>
                <a:gd name="connsiteY70" fmla="*/ 732544 h 959652"/>
                <a:gd name="connsiteX71" fmla="*/ 476013 w 1260001"/>
                <a:gd name="connsiteY71" fmla="*/ 740236 h 959652"/>
                <a:gd name="connsiteX72" fmla="*/ 478968 w 1260001"/>
                <a:gd name="connsiteY72" fmla="*/ 747025 h 959652"/>
                <a:gd name="connsiteX73" fmla="*/ 477405 w 1260001"/>
                <a:gd name="connsiteY73" fmla="*/ 753227 h 959652"/>
                <a:gd name="connsiteX74" fmla="*/ 476013 w 1260001"/>
                <a:gd name="connsiteY74" fmla="*/ 772445 h 959652"/>
                <a:gd name="connsiteX75" fmla="*/ 473864 w 1260001"/>
                <a:gd name="connsiteY75" fmla="*/ 779037 h 959652"/>
                <a:gd name="connsiteX76" fmla="*/ 473864 w 1260001"/>
                <a:gd name="connsiteY76" fmla="*/ 785142 h 959652"/>
                <a:gd name="connsiteX77" fmla="*/ 461142 w 1260001"/>
                <a:gd name="connsiteY77" fmla="*/ 797059 h 959652"/>
                <a:gd name="connsiteX78" fmla="*/ 455257 w 1260001"/>
                <a:gd name="connsiteY78" fmla="*/ 801722 h 959652"/>
                <a:gd name="connsiteX79" fmla="*/ 441607 w 1260001"/>
                <a:gd name="connsiteY79" fmla="*/ 796570 h 959652"/>
                <a:gd name="connsiteX80" fmla="*/ 436553 w 1260001"/>
                <a:gd name="connsiteY80" fmla="*/ 791979 h 959652"/>
                <a:gd name="connsiteX81" fmla="*/ 419704 w 1260001"/>
                <a:gd name="connsiteY81" fmla="*/ 810440 h 959652"/>
                <a:gd name="connsiteX82" fmla="*/ 421584 w 1260001"/>
                <a:gd name="connsiteY82" fmla="*/ 817766 h 959652"/>
                <a:gd name="connsiteX83" fmla="*/ 421730 w 1260001"/>
                <a:gd name="connsiteY83" fmla="*/ 830903 h 959652"/>
                <a:gd name="connsiteX84" fmla="*/ 429715 w 1260001"/>
                <a:gd name="connsiteY84" fmla="*/ 852880 h 959652"/>
                <a:gd name="connsiteX85" fmla="*/ 422683 w 1260001"/>
                <a:gd name="connsiteY85" fmla="*/ 865382 h 959652"/>
                <a:gd name="connsiteX86" fmla="*/ 419093 w 1260001"/>
                <a:gd name="connsiteY86" fmla="*/ 871389 h 959652"/>
                <a:gd name="connsiteX87" fmla="*/ 405565 w 1260001"/>
                <a:gd name="connsiteY87" fmla="*/ 875198 h 959652"/>
                <a:gd name="connsiteX88" fmla="*/ 399143 w 1260001"/>
                <a:gd name="connsiteY88" fmla="*/ 880253 h 959652"/>
                <a:gd name="connsiteX89" fmla="*/ 383735 w 1260001"/>
                <a:gd name="connsiteY89" fmla="*/ 871731 h 959652"/>
                <a:gd name="connsiteX90" fmla="*/ 370574 w 1260001"/>
                <a:gd name="connsiteY90" fmla="*/ 873000 h 959652"/>
                <a:gd name="connsiteX91" fmla="*/ 363077 w 1260001"/>
                <a:gd name="connsiteY91" fmla="*/ 871780 h 959652"/>
                <a:gd name="connsiteX92" fmla="*/ 347571 w 1260001"/>
                <a:gd name="connsiteY92" fmla="*/ 887261 h 959652"/>
                <a:gd name="connsiteX93" fmla="*/ 325961 w 1260001"/>
                <a:gd name="connsiteY93" fmla="*/ 882377 h 959652"/>
                <a:gd name="connsiteX94" fmla="*/ 321419 w 1260001"/>
                <a:gd name="connsiteY94" fmla="*/ 887798 h 959652"/>
                <a:gd name="connsiteX95" fmla="*/ 311969 w 1260001"/>
                <a:gd name="connsiteY95" fmla="*/ 900154 h 959652"/>
                <a:gd name="connsiteX96" fmla="*/ 306108 w 1260001"/>
                <a:gd name="connsiteY96" fmla="*/ 903890 h 959652"/>
                <a:gd name="connsiteX97" fmla="*/ 308550 w 1260001"/>
                <a:gd name="connsiteY97" fmla="*/ 917735 h 959652"/>
                <a:gd name="connsiteX98" fmla="*/ 310723 w 1260001"/>
                <a:gd name="connsiteY98" fmla="*/ 925256 h 959652"/>
                <a:gd name="connsiteX99" fmla="*/ 311236 w 1260001"/>
                <a:gd name="connsiteY99" fmla="*/ 926258 h 959652"/>
                <a:gd name="connsiteX100" fmla="*/ 302665 w 1260001"/>
                <a:gd name="connsiteY100" fmla="*/ 934169 h 959652"/>
                <a:gd name="connsiteX101" fmla="*/ 279590 w 1260001"/>
                <a:gd name="connsiteY101" fmla="*/ 943204 h 959652"/>
                <a:gd name="connsiteX102" fmla="*/ 270188 w 1260001"/>
                <a:gd name="connsiteY102" fmla="*/ 951946 h 959652"/>
                <a:gd name="connsiteX103" fmla="*/ 260641 w 1260001"/>
                <a:gd name="connsiteY103" fmla="*/ 956292 h 959652"/>
                <a:gd name="connsiteX104" fmla="*/ 253095 w 1260001"/>
                <a:gd name="connsiteY104" fmla="*/ 954925 h 959652"/>
                <a:gd name="connsiteX105" fmla="*/ 243108 w 1260001"/>
                <a:gd name="connsiteY105" fmla="*/ 943912 h 959652"/>
                <a:gd name="connsiteX106" fmla="*/ 224794 w 1260001"/>
                <a:gd name="connsiteY106" fmla="*/ 936025 h 959652"/>
                <a:gd name="connsiteX107" fmla="*/ 217151 w 1260001"/>
                <a:gd name="connsiteY107" fmla="*/ 945792 h 959652"/>
                <a:gd name="connsiteX108" fmla="*/ 210729 w 1260001"/>
                <a:gd name="connsiteY108" fmla="*/ 949260 h 959652"/>
                <a:gd name="connsiteX109" fmla="*/ 199252 w 1260001"/>
                <a:gd name="connsiteY109" fmla="*/ 960859 h 959652"/>
                <a:gd name="connsiteX110" fmla="*/ 182330 w 1260001"/>
                <a:gd name="connsiteY110" fmla="*/ 945792 h 959652"/>
                <a:gd name="connsiteX111" fmla="*/ 169706 w 1260001"/>
                <a:gd name="connsiteY111" fmla="*/ 945792 h 959652"/>
                <a:gd name="connsiteX112" fmla="*/ 163967 w 1260001"/>
                <a:gd name="connsiteY112" fmla="*/ 934926 h 959652"/>
                <a:gd name="connsiteX113" fmla="*/ 156935 w 1260001"/>
                <a:gd name="connsiteY113" fmla="*/ 926160 h 959652"/>
                <a:gd name="connsiteX114" fmla="*/ 148510 w 1260001"/>
                <a:gd name="connsiteY114" fmla="*/ 942618 h 959652"/>
                <a:gd name="connsiteX115" fmla="*/ 139524 w 1260001"/>
                <a:gd name="connsiteY115" fmla="*/ 931801 h 959652"/>
                <a:gd name="connsiteX116" fmla="*/ 143285 w 1260001"/>
                <a:gd name="connsiteY116" fmla="*/ 919518 h 959652"/>
                <a:gd name="connsiteX117" fmla="*/ 143724 w 1260001"/>
                <a:gd name="connsiteY117" fmla="*/ 919298 h 959652"/>
                <a:gd name="connsiteX118" fmla="*/ 155519 w 1260001"/>
                <a:gd name="connsiteY118" fmla="*/ 918322 h 959652"/>
                <a:gd name="connsiteX119" fmla="*/ 169755 w 1260001"/>
                <a:gd name="connsiteY119" fmla="*/ 914244 h 959652"/>
                <a:gd name="connsiteX120" fmla="*/ 180255 w 1260001"/>
                <a:gd name="connsiteY120" fmla="*/ 915953 h 959652"/>
                <a:gd name="connsiteX121" fmla="*/ 180059 w 1260001"/>
                <a:gd name="connsiteY121" fmla="*/ 908969 h 959652"/>
                <a:gd name="connsiteX122" fmla="*/ 174443 w 1260001"/>
                <a:gd name="connsiteY122" fmla="*/ 894757 h 959652"/>
                <a:gd name="connsiteX123" fmla="*/ 181427 w 1260001"/>
                <a:gd name="connsiteY123" fmla="*/ 891388 h 959652"/>
                <a:gd name="connsiteX124" fmla="*/ 182916 w 1260001"/>
                <a:gd name="connsiteY124" fmla="*/ 884062 h 959652"/>
                <a:gd name="connsiteX125" fmla="*/ 197567 w 1260001"/>
                <a:gd name="connsiteY125" fmla="*/ 875027 h 959652"/>
                <a:gd name="connsiteX126" fmla="*/ 197226 w 1260001"/>
                <a:gd name="connsiteY126" fmla="*/ 860694 h 959652"/>
                <a:gd name="connsiteX127" fmla="*/ 181891 w 1260001"/>
                <a:gd name="connsiteY127" fmla="*/ 855956 h 959652"/>
                <a:gd name="connsiteX128" fmla="*/ 185212 w 1260001"/>
                <a:gd name="connsiteY128" fmla="*/ 844602 h 959652"/>
                <a:gd name="connsiteX129" fmla="*/ 189705 w 1260001"/>
                <a:gd name="connsiteY129" fmla="*/ 839229 h 959652"/>
                <a:gd name="connsiteX130" fmla="*/ 178496 w 1260001"/>
                <a:gd name="connsiteY130" fmla="*/ 821526 h 959652"/>
                <a:gd name="connsiteX131" fmla="*/ 175639 w 1260001"/>
                <a:gd name="connsiteY131" fmla="*/ 814347 h 959652"/>
                <a:gd name="connsiteX132" fmla="*/ 175639 w 1260001"/>
                <a:gd name="connsiteY132" fmla="*/ 814078 h 959652"/>
                <a:gd name="connsiteX133" fmla="*/ 181793 w 1260001"/>
                <a:gd name="connsiteY133" fmla="*/ 802626 h 959652"/>
                <a:gd name="connsiteX134" fmla="*/ 173637 w 1260001"/>
                <a:gd name="connsiteY134" fmla="*/ 796179 h 959652"/>
                <a:gd name="connsiteX135" fmla="*/ 171537 w 1260001"/>
                <a:gd name="connsiteY135" fmla="*/ 784678 h 959652"/>
                <a:gd name="connsiteX136" fmla="*/ 160475 w 1260001"/>
                <a:gd name="connsiteY136" fmla="*/ 764508 h 959652"/>
                <a:gd name="connsiteX137" fmla="*/ 164285 w 1260001"/>
                <a:gd name="connsiteY137" fmla="*/ 731177 h 959652"/>
                <a:gd name="connsiteX138" fmla="*/ 167777 w 1260001"/>
                <a:gd name="connsiteY138" fmla="*/ 725707 h 959652"/>
                <a:gd name="connsiteX139" fmla="*/ 172197 w 1260001"/>
                <a:gd name="connsiteY139" fmla="*/ 720384 h 959652"/>
                <a:gd name="connsiteX140" fmla="*/ 166678 w 1260001"/>
                <a:gd name="connsiteY140" fmla="*/ 699189 h 959652"/>
                <a:gd name="connsiteX141" fmla="*/ 155665 w 1260001"/>
                <a:gd name="connsiteY141" fmla="*/ 687858 h 959652"/>
                <a:gd name="connsiteX142" fmla="*/ 144262 w 1260001"/>
                <a:gd name="connsiteY142" fmla="*/ 682975 h 959652"/>
                <a:gd name="connsiteX143" fmla="*/ 135398 w 1260001"/>
                <a:gd name="connsiteY143" fmla="*/ 667102 h 959652"/>
                <a:gd name="connsiteX144" fmla="*/ 141527 w 1260001"/>
                <a:gd name="connsiteY144" fmla="*/ 655357 h 959652"/>
                <a:gd name="connsiteX145" fmla="*/ 132516 w 1260001"/>
                <a:gd name="connsiteY145" fmla="*/ 635187 h 959652"/>
                <a:gd name="connsiteX146" fmla="*/ 121796 w 1260001"/>
                <a:gd name="connsiteY146" fmla="*/ 613552 h 959652"/>
                <a:gd name="connsiteX147" fmla="*/ 85974 w 1260001"/>
                <a:gd name="connsiteY147" fmla="*/ 594017 h 959652"/>
                <a:gd name="connsiteX148" fmla="*/ 74595 w 1260001"/>
                <a:gd name="connsiteY148" fmla="*/ 584909 h 959652"/>
                <a:gd name="connsiteX149" fmla="*/ 65316 w 1260001"/>
                <a:gd name="connsiteY149" fmla="*/ 576998 h 959652"/>
                <a:gd name="connsiteX150" fmla="*/ 52374 w 1260001"/>
                <a:gd name="connsiteY150" fmla="*/ 555509 h 959652"/>
                <a:gd name="connsiteX151" fmla="*/ 39335 w 1260001"/>
                <a:gd name="connsiteY151" fmla="*/ 540052 h 959652"/>
                <a:gd name="connsiteX152" fmla="*/ 49566 w 1260001"/>
                <a:gd name="connsiteY152" fmla="*/ 527843 h 959652"/>
                <a:gd name="connsiteX153" fmla="*/ 30397 w 1260001"/>
                <a:gd name="connsiteY153" fmla="*/ 518710 h 959652"/>
                <a:gd name="connsiteX154" fmla="*/ 23633 w 1260001"/>
                <a:gd name="connsiteY154" fmla="*/ 527184 h 959652"/>
                <a:gd name="connsiteX155" fmla="*/ 2853 w 1260001"/>
                <a:gd name="connsiteY155" fmla="*/ 514559 h 959652"/>
                <a:gd name="connsiteX156" fmla="*/ 118 w 1260001"/>
                <a:gd name="connsiteY156" fmla="*/ 502179 h 959652"/>
                <a:gd name="connsiteX157" fmla="*/ 8958 w 1260001"/>
                <a:gd name="connsiteY157" fmla="*/ 486478 h 959652"/>
                <a:gd name="connsiteX158" fmla="*/ 15966 w 1260001"/>
                <a:gd name="connsiteY158" fmla="*/ 487308 h 959652"/>
                <a:gd name="connsiteX159" fmla="*/ 21021 w 1260001"/>
                <a:gd name="connsiteY159" fmla="*/ 486233 h 959652"/>
                <a:gd name="connsiteX160" fmla="*/ 25514 w 1260001"/>
                <a:gd name="connsiteY160" fmla="*/ 474781 h 959652"/>
                <a:gd name="connsiteX161" fmla="*/ 34890 w 1260001"/>
                <a:gd name="connsiteY161" fmla="*/ 467138 h 959652"/>
                <a:gd name="connsiteX162" fmla="*/ 51666 w 1260001"/>
                <a:gd name="connsiteY162" fmla="*/ 465160 h 959652"/>
                <a:gd name="connsiteX163" fmla="*/ 75230 w 1260001"/>
                <a:gd name="connsiteY163" fmla="*/ 476857 h 959652"/>
                <a:gd name="connsiteX164" fmla="*/ 80871 w 1260001"/>
                <a:gd name="connsiteY164" fmla="*/ 462743 h 959652"/>
                <a:gd name="connsiteX165" fmla="*/ 88929 w 1260001"/>
                <a:gd name="connsiteY165" fmla="*/ 455051 h 959652"/>
                <a:gd name="connsiteX166" fmla="*/ 97573 w 1260001"/>
                <a:gd name="connsiteY166" fmla="*/ 439887 h 959652"/>
                <a:gd name="connsiteX167" fmla="*/ 102823 w 1260001"/>
                <a:gd name="connsiteY167" fmla="*/ 446040 h 959652"/>
                <a:gd name="connsiteX168" fmla="*/ 116522 w 1260001"/>
                <a:gd name="connsiteY168" fmla="*/ 440717 h 959652"/>
                <a:gd name="connsiteX169" fmla="*/ 133346 w 1260001"/>
                <a:gd name="connsiteY169" fmla="*/ 433147 h 959652"/>
                <a:gd name="connsiteX170" fmla="*/ 141527 w 1260001"/>
                <a:gd name="connsiteY170" fmla="*/ 457566 h 959652"/>
                <a:gd name="connsiteX171" fmla="*/ 147973 w 1260001"/>
                <a:gd name="connsiteY171" fmla="*/ 471192 h 959652"/>
                <a:gd name="connsiteX172" fmla="*/ 154151 w 1260001"/>
                <a:gd name="connsiteY172" fmla="*/ 492827 h 959652"/>
                <a:gd name="connsiteX173" fmla="*/ 166702 w 1260001"/>
                <a:gd name="connsiteY173" fmla="*/ 497271 h 959652"/>
                <a:gd name="connsiteX174" fmla="*/ 178912 w 1260001"/>
                <a:gd name="connsiteY174" fmla="*/ 503058 h 959652"/>
                <a:gd name="connsiteX175" fmla="*/ 190901 w 1260001"/>
                <a:gd name="connsiteY175" fmla="*/ 496587 h 959652"/>
                <a:gd name="connsiteX176" fmla="*/ 181329 w 1260001"/>
                <a:gd name="connsiteY176" fmla="*/ 485672 h 959652"/>
                <a:gd name="connsiteX177" fmla="*/ 191219 w 1260001"/>
                <a:gd name="connsiteY177" fmla="*/ 477833 h 959652"/>
                <a:gd name="connsiteX178" fmla="*/ 204991 w 1260001"/>
                <a:gd name="connsiteY178" fmla="*/ 475953 h 959652"/>
                <a:gd name="connsiteX179" fmla="*/ 218323 w 1260001"/>
                <a:gd name="connsiteY179" fmla="*/ 471875 h 959652"/>
                <a:gd name="connsiteX180" fmla="*/ 223012 w 1260001"/>
                <a:gd name="connsiteY180" fmla="*/ 485672 h 959652"/>
                <a:gd name="connsiteX181" fmla="*/ 235221 w 1260001"/>
                <a:gd name="connsiteY181" fmla="*/ 502521 h 959652"/>
                <a:gd name="connsiteX182" fmla="*/ 241496 w 1260001"/>
                <a:gd name="connsiteY182" fmla="*/ 507844 h 959652"/>
                <a:gd name="connsiteX183" fmla="*/ 256026 w 1260001"/>
                <a:gd name="connsiteY183" fmla="*/ 514242 h 959652"/>
                <a:gd name="connsiteX184" fmla="*/ 257466 w 1260001"/>
                <a:gd name="connsiteY184" fmla="*/ 528893 h 959652"/>
                <a:gd name="connsiteX185" fmla="*/ 251850 w 1260001"/>
                <a:gd name="connsiteY185" fmla="*/ 540565 h 959652"/>
                <a:gd name="connsiteX186" fmla="*/ 261618 w 1260001"/>
                <a:gd name="connsiteY186" fmla="*/ 550577 h 959652"/>
                <a:gd name="connsiteX187" fmla="*/ 270506 w 1260001"/>
                <a:gd name="connsiteY187" fmla="*/ 563079 h 959652"/>
                <a:gd name="connsiteX188" fmla="*/ 284400 w 1260001"/>
                <a:gd name="connsiteY188" fmla="*/ 564764 h 959652"/>
                <a:gd name="connsiteX189" fmla="*/ 292849 w 1260001"/>
                <a:gd name="connsiteY189" fmla="*/ 575362 h 959652"/>
                <a:gd name="connsiteX190" fmla="*/ 306841 w 1260001"/>
                <a:gd name="connsiteY190" fmla="*/ 576973 h 959652"/>
                <a:gd name="connsiteX191" fmla="*/ 327646 w 1260001"/>
                <a:gd name="connsiteY191" fmla="*/ 553873 h 959652"/>
                <a:gd name="connsiteX192" fmla="*/ 339635 w 1260001"/>
                <a:gd name="connsiteY192" fmla="*/ 547475 h 959652"/>
                <a:gd name="connsiteX193" fmla="*/ 344250 w 1260001"/>
                <a:gd name="connsiteY193" fmla="*/ 533752 h 959652"/>
                <a:gd name="connsiteX194" fmla="*/ 363614 w 1260001"/>
                <a:gd name="connsiteY194" fmla="*/ 522007 h 959652"/>
                <a:gd name="connsiteX195" fmla="*/ 369401 w 1260001"/>
                <a:gd name="connsiteY195" fmla="*/ 514486 h 959652"/>
                <a:gd name="connsiteX196" fmla="*/ 396067 w 1260001"/>
                <a:gd name="connsiteY196" fmla="*/ 498199 h 959652"/>
                <a:gd name="connsiteX197" fmla="*/ 409863 w 1260001"/>
                <a:gd name="connsiteY197" fmla="*/ 492240 h 959652"/>
                <a:gd name="connsiteX198" fmla="*/ 413233 w 1260001"/>
                <a:gd name="connsiteY198" fmla="*/ 480910 h 959652"/>
                <a:gd name="connsiteX199" fmla="*/ 415675 w 1260001"/>
                <a:gd name="connsiteY199" fmla="*/ 466918 h 959652"/>
                <a:gd name="connsiteX200" fmla="*/ 417213 w 1260001"/>
                <a:gd name="connsiteY200" fmla="*/ 453024 h 959652"/>
                <a:gd name="connsiteX201" fmla="*/ 429227 w 1260001"/>
                <a:gd name="connsiteY201" fmla="*/ 449019 h 959652"/>
                <a:gd name="connsiteX202" fmla="*/ 439263 w 1260001"/>
                <a:gd name="connsiteY202" fmla="*/ 437054 h 959652"/>
                <a:gd name="connsiteX203" fmla="*/ 458798 w 1260001"/>
                <a:gd name="connsiteY203" fmla="*/ 434930 h 959652"/>
                <a:gd name="connsiteX204" fmla="*/ 467271 w 1260001"/>
                <a:gd name="connsiteY204" fmla="*/ 442256 h 959652"/>
                <a:gd name="connsiteX205" fmla="*/ 470104 w 1260001"/>
                <a:gd name="connsiteY205" fmla="*/ 439814 h 959652"/>
                <a:gd name="connsiteX206" fmla="*/ 473864 w 1260001"/>
                <a:gd name="connsiteY206" fmla="*/ 435418 h 959652"/>
                <a:gd name="connsiteX207" fmla="*/ 486074 w 1260001"/>
                <a:gd name="connsiteY207" fmla="*/ 433147 h 959652"/>
                <a:gd name="connsiteX208" fmla="*/ 499748 w 1260001"/>
                <a:gd name="connsiteY208" fmla="*/ 423917 h 959652"/>
                <a:gd name="connsiteX209" fmla="*/ 509198 w 1260001"/>
                <a:gd name="connsiteY209" fmla="*/ 412050 h 959652"/>
                <a:gd name="connsiteX210" fmla="*/ 525119 w 1260001"/>
                <a:gd name="connsiteY210" fmla="*/ 407483 h 959652"/>
                <a:gd name="connsiteX211" fmla="*/ 525119 w 1260001"/>
                <a:gd name="connsiteY211" fmla="*/ 390634 h 959652"/>
                <a:gd name="connsiteX212" fmla="*/ 531273 w 1260001"/>
                <a:gd name="connsiteY212" fmla="*/ 388754 h 959652"/>
                <a:gd name="connsiteX213" fmla="*/ 545142 w 1260001"/>
                <a:gd name="connsiteY213" fmla="*/ 388901 h 959652"/>
                <a:gd name="connsiteX214" fmla="*/ 549342 w 1260001"/>
                <a:gd name="connsiteY214" fmla="*/ 374445 h 959652"/>
                <a:gd name="connsiteX215" fmla="*/ 553274 w 1260001"/>
                <a:gd name="connsiteY215" fmla="*/ 341846 h 959652"/>
                <a:gd name="connsiteX216" fmla="*/ 555471 w 1260001"/>
                <a:gd name="connsiteY216" fmla="*/ 328074 h 959652"/>
                <a:gd name="connsiteX217" fmla="*/ 561039 w 1260001"/>
                <a:gd name="connsiteY217" fmla="*/ 318306 h 959652"/>
                <a:gd name="connsiteX218" fmla="*/ 565337 w 1260001"/>
                <a:gd name="connsiteY218" fmla="*/ 304852 h 959652"/>
                <a:gd name="connsiteX219" fmla="*/ 572027 w 1260001"/>
                <a:gd name="connsiteY219" fmla="*/ 296965 h 959652"/>
                <a:gd name="connsiteX220" fmla="*/ 568877 w 1260001"/>
                <a:gd name="connsiteY220" fmla="*/ 288052 h 959652"/>
                <a:gd name="connsiteX221" fmla="*/ 580623 w 1260001"/>
                <a:gd name="connsiteY221" fmla="*/ 273767 h 959652"/>
                <a:gd name="connsiteX222" fmla="*/ 577009 w 1260001"/>
                <a:gd name="connsiteY222" fmla="*/ 269640 h 959652"/>
                <a:gd name="connsiteX223" fmla="*/ 569317 w 1260001"/>
                <a:gd name="connsiteY223" fmla="*/ 264878 h 959652"/>
                <a:gd name="connsiteX224" fmla="*/ 562968 w 1260001"/>
                <a:gd name="connsiteY224" fmla="*/ 250447 h 959652"/>
                <a:gd name="connsiteX225" fmla="*/ 564702 w 1260001"/>
                <a:gd name="connsiteY225" fmla="*/ 234624 h 959652"/>
                <a:gd name="connsiteX226" fmla="*/ 571173 w 1260001"/>
                <a:gd name="connsiteY226" fmla="*/ 231132 h 959652"/>
                <a:gd name="connsiteX227" fmla="*/ 577986 w 1260001"/>
                <a:gd name="connsiteY227" fmla="*/ 225125 h 959652"/>
                <a:gd name="connsiteX228" fmla="*/ 593149 w 1260001"/>
                <a:gd name="connsiteY228" fmla="*/ 224319 h 959652"/>
                <a:gd name="connsiteX229" fmla="*/ 599620 w 1260001"/>
                <a:gd name="connsiteY229" fmla="*/ 230424 h 959652"/>
                <a:gd name="connsiteX230" fmla="*/ 607703 w 1260001"/>
                <a:gd name="connsiteY230" fmla="*/ 232866 h 959652"/>
                <a:gd name="connsiteX231" fmla="*/ 614833 w 1260001"/>
                <a:gd name="connsiteY231" fmla="*/ 231278 h 959652"/>
                <a:gd name="connsiteX232" fmla="*/ 615712 w 1260001"/>
                <a:gd name="connsiteY232" fmla="*/ 223831 h 959652"/>
                <a:gd name="connsiteX233" fmla="*/ 623038 w 1260001"/>
                <a:gd name="connsiteY233" fmla="*/ 218532 h 959652"/>
                <a:gd name="connsiteX234" fmla="*/ 629509 w 1260001"/>
                <a:gd name="connsiteY234" fmla="*/ 222341 h 959652"/>
                <a:gd name="connsiteX235" fmla="*/ 642817 w 1260001"/>
                <a:gd name="connsiteY235" fmla="*/ 227225 h 959652"/>
                <a:gd name="connsiteX236" fmla="*/ 650143 w 1260001"/>
                <a:gd name="connsiteY236" fmla="*/ 228617 h 959652"/>
                <a:gd name="connsiteX237" fmla="*/ 662352 w 1260001"/>
                <a:gd name="connsiteY237" fmla="*/ 231962 h 959652"/>
                <a:gd name="connsiteX238" fmla="*/ 670288 w 1260001"/>
                <a:gd name="connsiteY238" fmla="*/ 227493 h 959652"/>
                <a:gd name="connsiteX239" fmla="*/ 681496 w 1260001"/>
                <a:gd name="connsiteY239" fmla="*/ 229520 h 959652"/>
                <a:gd name="connsiteX240" fmla="*/ 689481 w 1260001"/>
                <a:gd name="connsiteY240" fmla="*/ 222536 h 959652"/>
                <a:gd name="connsiteX241" fmla="*/ 698369 w 1260001"/>
                <a:gd name="connsiteY241" fmla="*/ 213746 h 959652"/>
                <a:gd name="connsiteX242" fmla="*/ 699786 w 1260001"/>
                <a:gd name="connsiteY242" fmla="*/ 196995 h 959652"/>
                <a:gd name="connsiteX243" fmla="*/ 692094 w 1260001"/>
                <a:gd name="connsiteY243" fmla="*/ 183711 h 959652"/>
                <a:gd name="connsiteX244" fmla="*/ 691508 w 1260001"/>
                <a:gd name="connsiteY244" fmla="*/ 173650 h 959652"/>
                <a:gd name="connsiteX245" fmla="*/ 694585 w 1260001"/>
                <a:gd name="connsiteY245" fmla="*/ 169841 h 959652"/>
                <a:gd name="connsiteX246" fmla="*/ 698467 w 1260001"/>
                <a:gd name="connsiteY246" fmla="*/ 146790 h 959652"/>
                <a:gd name="connsiteX247" fmla="*/ 707697 w 1260001"/>
                <a:gd name="connsiteY247" fmla="*/ 143347 h 959652"/>
                <a:gd name="connsiteX248" fmla="*/ 714510 w 1260001"/>
                <a:gd name="connsiteY248" fmla="*/ 145960 h 959652"/>
                <a:gd name="connsiteX249" fmla="*/ 721836 w 1260001"/>
                <a:gd name="connsiteY249" fmla="*/ 143518 h 959652"/>
                <a:gd name="connsiteX250" fmla="*/ 733630 w 1260001"/>
                <a:gd name="connsiteY250" fmla="*/ 136803 h 959652"/>
                <a:gd name="connsiteX251" fmla="*/ 741664 w 1260001"/>
                <a:gd name="connsiteY251" fmla="*/ 132187 h 959652"/>
                <a:gd name="connsiteX252" fmla="*/ 745155 w 1260001"/>
                <a:gd name="connsiteY252" fmla="*/ 130258 h 959652"/>
                <a:gd name="connsiteX253" fmla="*/ 748306 w 1260001"/>
                <a:gd name="connsiteY253" fmla="*/ 127963 h 959652"/>
                <a:gd name="connsiteX254" fmla="*/ 779390 w 1260001"/>
                <a:gd name="connsiteY254" fmla="*/ 134996 h 959652"/>
                <a:gd name="connsiteX255" fmla="*/ 799072 w 1260001"/>
                <a:gd name="connsiteY255" fmla="*/ 131186 h 959652"/>
                <a:gd name="connsiteX256" fmla="*/ 825249 w 1260001"/>
                <a:gd name="connsiteY256" fmla="*/ 130210 h 959652"/>
                <a:gd name="connsiteX257" fmla="*/ 829302 w 1260001"/>
                <a:gd name="connsiteY257" fmla="*/ 127475 h 959652"/>
                <a:gd name="connsiteX258" fmla="*/ 849179 w 1260001"/>
                <a:gd name="connsiteY258" fmla="*/ 108135 h 959652"/>
                <a:gd name="connsiteX259" fmla="*/ 857188 w 1260001"/>
                <a:gd name="connsiteY259" fmla="*/ 110577 h 959652"/>
                <a:gd name="connsiteX260" fmla="*/ 878286 w 1260001"/>
                <a:gd name="connsiteY260" fmla="*/ 103886 h 959652"/>
                <a:gd name="connsiteX261" fmla="*/ 888053 w 1260001"/>
                <a:gd name="connsiteY261" fmla="*/ 101005 h 959652"/>
                <a:gd name="connsiteX262" fmla="*/ 894915 w 1260001"/>
                <a:gd name="connsiteY262" fmla="*/ 93679 h 959652"/>
                <a:gd name="connsiteX263" fmla="*/ 901581 w 1260001"/>
                <a:gd name="connsiteY263" fmla="*/ 91091 h 959652"/>
                <a:gd name="connsiteX264" fmla="*/ 916232 w 1260001"/>
                <a:gd name="connsiteY264" fmla="*/ 75268 h 959652"/>
                <a:gd name="connsiteX265" fmla="*/ 923558 w 1260001"/>
                <a:gd name="connsiteY265" fmla="*/ 67429 h 959652"/>
                <a:gd name="connsiteX266" fmla="*/ 939577 w 1260001"/>
                <a:gd name="connsiteY266" fmla="*/ 74193 h 959652"/>
                <a:gd name="connsiteX267" fmla="*/ 942385 w 1260001"/>
                <a:gd name="connsiteY267" fmla="*/ 69627 h 959652"/>
                <a:gd name="connsiteX268" fmla="*/ 950077 w 1260001"/>
                <a:gd name="connsiteY268" fmla="*/ 63547 h 959652"/>
                <a:gd name="connsiteX269" fmla="*/ 951176 w 1260001"/>
                <a:gd name="connsiteY269" fmla="*/ 56026 h 959652"/>
                <a:gd name="connsiteX270" fmla="*/ 962579 w 1260001"/>
                <a:gd name="connsiteY270" fmla="*/ 35368 h 959652"/>
                <a:gd name="connsiteX271" fmla="*/ 963873 w 1260001"/>
                <a:gd name="connsiteY271" fmla="*/ 24648 h 959652"/>
                <a:gd name="connsiteX272" fmla="*/ 965778 w 1260001"/>
                <a:gd name="connsiteY272" fmla="*/ 23695 h 959652"/>
                <a:gd name="connsiteX273" fmla="*/ 967976 w 1260001"/>
                <a:gd name="connsiteY273" fmla="*/ 21937 h 959652"/>
                <a:gd name="connsiteX274" fmla="*/ 998792 w 1260001"/>
                <a:gd name="connsiteY274" fmla="*/ 376 h 959652"/>
                <a:gd name="connsiteX275" fmla="*/ 1013126 w 1260001"/>
                <a:gd name="connsiteY275" fmla="*/ 1377 h 959652"/>
                <a:gd name="connsiteX276" fmla="*/ 1022112 w 1260001"/>
                <a:gd name="connsiteY276" fmla="*/ 7188 h 959652"/>
                <a:gd name="connsiteX277" fmla="*/ 1012735 w 1260001"/>
                <a:gd name="connsiteY277" fmla="*/ 22230 h 959652"/>
                <a:gd name="connsiteX278" fmla="*/ 1019743 w 1260001"/>
                <a:gd name="connsiteY278" fmla="*/ 38176 h 959652"/>
                <a:gd name="connsiteX279" fmla="*/ 1042990 w 1260001"/>
                <a:gd name="connsiteY279" fmla="*/ 46478 h 959652"/>
                <a:gd name="connsiteX280" fmla="*/ 1041622 w 1260001"/>
                <a:gd name="connsiteY280" fmla="*/ 54365 h 959652"/>
                <a:gd name="connsiteX281" fmla="*/ 1046188 w 1260001"/>
                <a:gd name="connsiteY281" fmla="*/ 64133 h 959652"/>
                <a:gd name="connsiteX282" fmla="*/ 1062818 w 1260001"/>
                <a:gd name="connsiteY282" fmla="*/ 101811 h 959652"/>
                <a:gd name="connsiteX283" fmla="*/ 1076053 w 1260001"/>
                <a:gd name="connsiteY283" fmla="*/ 101493 h 959652"/>
                <a:gd name="connsiteX284" fmla="*/ 1101301 w 1260001"/>
                <a:gd name="connsiteY284" fmla="*/ 100516 h 959652"/>
                <a:gd name="connsiteX285" fmla="*/ 1112339 w 1260001"/>
                <a:gd name="connsiteY285" fmla="*/ 104668 h 959652"/>
                <a:gd name="connsiteX286" fmla="*/ 1135414 w 1260001"/>
                <a:gd name="connsiteY286" fmla="*/ 126913 h 959652"/>
                <a:gd name="connsiteX287" fmla="*/ 1139980 w 1260001"/>
                <a:gd name="connsiteY287" fmla="*/ 137730 h 959652"/>
                <a:gd name="connsiteX288" fmla="*/ 1147648 w 1260001"/>
                <a:gd name="connsiteY288" fmla="*/ 165885 h 959652"/>
                <a:gd name="connsiteX289" fmla="*/ 1163691 w 1260001"/>
                <a:gd name="connsiteY289" fmla="*/ 190719 h 959652"/>
                <a:gd name="connsiteX290" fmla="*/ 1197877 w 1260001"/>
                <a:gd name="connsiteY290" fmla="*/ 178143 h 959652"/>
                <a:gd name="connsiteX291" fmla="*/ 1210355 w 1260001"/>
                <a:gd name="connsiteY291" fmla="*/ 181245 h 959652"/>
                <a:gd name="connsiteX292" fmla="*/ 1232649 w 1260001"/>
                <a:gd name="connsiteY292" fmla="*/ 179169 h 959652"/>
                <a:gd name="connsiteX293" fmla="*/ 1245982 w 1260001"/>
                <a:gd name="connsiteY293" fmla="*/ 193503 h 959652"/>
                <a:gd name="connsiteX294" fmla="*/ 1258045 w 1260001"/>
                <a:gd name="connsiteY294" fmla="*/ 220363 h 959652"/>
                <a:gd name="connsiteX295" fmla="*/ 1254406 w 1260001"/>
                <a:gd name="connsiteY295" fmla="*/ 233793 h 959652"/>
                <a:gd name="connsiteX296" fmla="*/ 1258386 w 1260001"/>
                <a:gd name="connsiteY296" fmla="*/ 242291 h 959652"/>
                <a:gd name="connsiteX297" fmla="*/ 1252868 w 1260001"/>
                <a:gd name="connsiteY297" fmla="*/ 245930 h 959652"/>
                <a:gd name="connsiteX298" fmla="*/ 1245884 w 1260001"/>
                <a:gd name="connsiteY298" fmla="*/ 247273 h 959652"/>
                <a:gd name="connsiteX299" fmla="*/ 1248106 w 1260001"/>
                <a:gd name="connsiteY299" fmla="*/ 257382 h 959652"/>
                <a:gd name="connsiteX300" fmla="*/ 1253381 w 1260001"/>
                <a:gd name="connsiteY300" fmla="*/ 285121 h 9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260001" h="959652">
                  <a:moveTo>
                    <a:pt x="1253381" y="285121"/>
                  </a:moveTo>
                  <a:cubicBezTo>
                    <a:pt x="1246885" y="293985"/>
                    <a:pt x="1239193" y="303582"/>
                    <a:pt x="1228278" y="304974"/>
                  </a:cubicBezTo>
                  <a:cubicBezTo>
                    <a:pt x="1223077" y="305609"/>
                    <a:pt x="1216655" y="304730"/>
                    <a:pt x="1213627" y="309027"/>
                  </a:cubicBezTo>
                  <a:cubicBezTo>
                    <a:pt x="1208304" y="316695"/>
                    <a:pt x="1222223" y="327463"/>
                    <a:pt x="1217266" y="335351"/>
                  </a:cubicBezTo>
                  <a:cubicBezTo>
                    <a:pt x="1213456" y="341382"/>
                    <a:pt x="1204055" y="337793"/>
                    <a:pt x="1197193" y="339795"/>
                  </a:cubicBezTo>
                  <a:cubicBezTo>
                    <a:pt x="1182029" y="344190"/>
                    <a:pt x="1185863" y="370440"/>
                    <a:pt x="1169942" y="371930"/>
                  </a:cubicBezTo>
                  <a:cubicBezTo>
                    <a:pt x="1154974" y="373346"/>
                    <a:pt x="1152849" y="370050"/>
                    <a:pt x="1145987" y="371148"/>
                  </a:cubicBezTo>
                  <a:cubicBezTo>
                    <a:pt x="1138515" y="372345"/>
                    <a:pt x="1134853" y="378474"/>
                    <a:pt x="1127625" y="376032"/>
                  </a:cubicBezTo>
                  <a:cubicBezTo>
                    <a:pt x="1125354" y="375251"/>
                    <a:pt x="1122961" y="375422"/>
                    <a:pt x="1120958" y="374811"/>
                  </a:cubicBezTo>
                  <a:cubicBezTo>
                    <a:pt x="1116343" y="373395"/>
                    <a:pt x="1110580" y="361479"/>
                    <a:pt x="1101423" y="358841"/>
                  </a:cubicBezTo>
                  <a:cubicBezTo>
                    <a:pt x="1093976" y="356959"/>
                    <a:pt x="1086308" y="360976"/>
                    <a:pt x="1083598" y="368169"/>
                  </a:cubicBezTo>
                  <a:cubicBezTo>
                    <a:pt x="1081156" y="375080"/>
                    <a:pt x="1084013" y="383724"/>
                    <a:pt x="1079202" y="389218"/>
                  </a:cubicBezTo>
                  <a:cubicBezTo>
                    <a:pt x="1074392" y="394712"/>
                    <a:pt x="1064551" y="392612"/>
                    <a:pt x="1057616" y="388779"/>
                  </a:cubicBezTo>
                  <a:cubicBezTo>
                    <a:pt x="1042208" y="380061"/>
                    <a:pt x="1035151" y="374640"/>
                    <a:pt x="1030756" y="391562"/>
                  </a:cubicBezTo>
                  <a:cubicBezTo>
                    <a:pt x="1030390" y="393855"/>
                    <a:pt x="1029633" y="396068"/>
                    <a:pt x="1028509" y="398107"/>
                  </a:cubicBezTo>
                  <a:cubicBezTo>
                    <a:pt x="1026825" y="400548"/>
                    <a:pt x="1023626" y="401452"/>
                    <a:pt x="1021452" y="403186"/>
                  </a:cubicBezTo>
                  <a:cubicBezTo>
                    <a:pt x="1002528" y="418179"/>
                    <a:pt x="1007827" y="444697"/>
                    <a:pt x="991686" y="462108"/>
                  </a:cubicBezTo>
                  <a:cubicBezTo>
                    <a:pt x="987999" y="466064"/>
                    <a:pt x="984361" y="471509"/>
                    <a:pt x="980454" y="475904"/>
                  </a:cubicBezTo>
                  <a:lnTo>
                    <a:pt x="979159" y="477247"/>
                  </a:lnTo>
                  <a:cubicBezTo>
                    <a:pt x="978744" y="477694"/>
                    <a:pt x="978305" y="478119"/>
                    <a:pt x="977841" y="478517"/>
                  </a:cubicBezTo>
                  <a:cubicBezTo>
                    <a:pt x="975521" y="480754"/>
                    <a:pt x="972639" y="482353"/>
                    <a:pt x="969514" y="483157"/>
                  </a:cubicBezTo>
                  <a:cubicBezTo>
                    <a:pt x="963995" y="484666"/>
                    <a:pt x="958965" y="487547"/>
                    <a:pt x="954863" y="491532"/>
                  </a:cubicBezTo>
                  <a:cubicBezTo>
                    <a:pt x="953618" y="492607"/>
                    <a:pt x="941237" y="503497"/>
                    <a:pt x="940212" y="504816"/>
                  </a:cubicBezTo>
                  <a:cubicBezTo>
                    <a:pt x="938063" y="507820"/>
                    <a:pt x="926537" y="510286"/>
                    <a:pt x="923680" y="517611"/>
                  </a:cubicBezTo>
                  <a:cubicBezTo>
                    <a:pt x="921507" y="523252"/>
                    <a:pt x="922801" y="530578"/>
                    <a:pt x="924095" y="536194"/>
                  </a:cubicBezTo>
                  <a:cubicBezTo>
                    <a:pt x="926146" y="545034"/>
                    <a:pt x="923216" y="553287"/>
                    <a:pt x="925707" y="562175"/>
                  </a:cubicBezTo>
                  <a:cubicBezTo>
                    <a:pt x="927783" y="569501"/>
                    <a:pt x="931641" y="578072"/>
                    <a:pt x="929492" y="585520"/>
                  </a:cubicBezTo>
                  <a:cubicBezTo>
                    <a:pt x="927294" y="592723"/>
                    <a:pt x="921507" y="598269"/>
                    <a:pt x="914230" y="600171"/>
                  </a:cubicBezTo>
                  <a:cubicBezTo>
                    <a:pt x="907246" y="601709"/>
                    <a:pt x="886368" y="595287"/>
                    <a:pt x="887150" y="614480"/>
                  </a:cubicBezTo>
                  <a:cubicBezTo>
                    <a:pt x="887150" y="618021"/>
                    <a:pt x="890373" y="621342"/>
                    <a:pt x="889592" y="624809"/>
                  </a:cubicBezTo>
                  <a:cubicBezTo>
                    <a:pt x="888078" y="632404"/>
                    <a:pt x="880654" y="636433"/>
                    <a:pt x="875087" y="640437"/>
                  </a:cubicBezTo>
                  <a:cubicBezTo>
                    <a:pt x="860631" y="650766"/>
                    <a:pt x="868006" y="662805"/>
                    <a:pt x="866028" y="669056"/>
                  </a:cubicBezTo>
                  <a:cubicBezTo>
                    <a:pt x="864514" y="673940"/>
                    <a:pt x="857896" y="683048"/>
                    <a:pt x="864099" y="691033"/>
                  </a:cubicBezTo>
                  <a:cubicBezTo>
                    <a:pt x="862389" y="695623"/>
                    <a:pt x="864856" y="696698"/>
                    <a:pt x="864099" y="702045"/>
                  </a:cubicBezTo>
                  <a:cubicBezTo>
                    <a:pt x="862023" y="716868"/>
                    <a:pt x="846664" y="709371"/>
                    <a:pt x="844368" y="729297"/>
                  </a:cubicBezTo>
                  <a:cubicBezTo>
                    <a:pt x="843770" y="735138"/>
                    <a:pt x="842115" y="740822"/>
                    <a:pt x="839485" y="746072"/>
                  </a:cubicBezTo>
                  <a:cubicBezTo>
                    <a:pt x="834259" y="756939"/>
                    <a:pt x="825542" y="754106"/>
                    <a:pt x="810182" y="765778"/>
                  </a:cubicBezTo>
                  <a:cubicBezTo>
                    <a:pt x="799853" y="773592"/>
                    <a:pt x="803443" y="776058"/>
                    <a:pt x="799169" y="782871"/>
                  </a:cubicBezTo>
                  <a:cubicBezTo>
                    <a:pt x="795165" y="789342"/>
                    <a:pt x="787546" y="785753"/>
                    <a:pt x="788279" y="797962"/>
                  </a:cubicBezTo>
                  <a:cubicBezTo>
                    <a:pt x="788420" y="799950"/>
                    <a:pt x="788706" y="801925"/>
                    <a:pt x="789133" y="803871"/>
                  </a:cubicBezTo>
                  <a:lnTo>
                    <a:pt x="789597" y="805703"/>
                  </a:lnTo>
                  <a:cubicBezTo>
                    <a:pt x="771357" y="805165"/>
                    <a:pt x="776607" y="814591"/>
                    <a:pt x="771967" y="820354"/>
                  </a:cubicBezTo>
                  <a:cubicBezTo>
                    <a:pt x="768719" y="824456"/>
                    <a:pt x="762712" y="822576"/>
                    <a:pt x="758488" y="824334"/>
                  </a:cubicBezTo>
                  <a:cubicBezTo>
                    <a:pt x="744936" y="829975"/>
                    <a:pt x="755607" y="836373"/>
                    <a:pt x="745937" y="845578"/>
                  </a:cubicBezTo>
                  <a:cubicBezTo>
                    <a:pt x="742982" y="848386"/>
                    <a:pt x="737610" y="847507"/>
                    <a:pt x="733361" y="847263"/>
                  </a:cubicBezTo>
                  <a:cubicBezTo>
                    <a:pt x="728478" y="846995"/>
                    <a:pt x="725791" y="852001"/>
                    <a:pt x="720664" y="851756"/>
                  </a:cubicBezTo>
                  <a:cubicBezTo>
                    <a:pt x="715118" y="851344"/>
                    <a:pt x="709836" y="849219"/>
                    <a:pt x="705548" y="845676"/>
                  </a:cubicBezTo>
                  <a:cubicBezTo>
                    <a:pt x="701690" y="842209"/>
                    <a:pt x="700665" y="836885"/>
                    <a:pt x="694926" y="835469"/>
                  </a:cubicBezTo>
                  <a:cubicBezTo>
                    <a:pt x="685916" y="833271"/>
                    <a:pt x="676100" y="838326"/>
                    <a:pt x="667455" y="834102"/>
                  </a:cubicBezTo>
                  <a:cubicBezTo>
                    <a:pt x="664745" y="832783"/>
                    <a:pt x="662913" y="830414"/>
                    <a:pt x="660130" y="829218"/>
                  </a:cubicBezTo>
                  <a:cubicBezTo>
                    <a:pt x="657996" y="828593"/>
                    <a:pt x="655786" y="828273"/>
                    <a:pt x="653561" y="828266"/>
                  </a:cubicBezTo>
                  <a:cubicBezTo>
                    <a:pt x="648262" y="827582"/>
                    <a:pt x="646773" y="822845"/>
                    <a:pt x="642060" y="821111"/>
                  </a:cubicBezTo>
                  <a:cubicBezTo>
                    <a:pt x="635394" y="818669"/>
                    <a:pt x="622110" y="822796"/>
                    <a:pt x="623673" y="807778"/>
                  </a:cubicBezTo>
                  <a:cubicBezTo>
                    <a:pt x="624186" y="802894"/>
                    <a:pt x="625651" y="799574"/>
                    <a:pt x="624039" y="794470"/>
                  </a:cubicBezTo>
                  <a:cubicBezTo>
                    <a:pt x="622427" y="789367"/>
                    <a:pt x="620889" y="785997"/>
                    <a:pt x="625870" y="782383"/>
                  </a:cubicBezTo>
                  <a:cubicBezTo>
                    <a:pt x="632390" y="777646"/>
                    <a:pt x="645405" y="779941"/>
                    <a:pt x="646675" y="770540"/>
                  </a:cubicBezTo>
                  <a:cubicBezTo>
                    <a:pt x="646673" y="768022"/>
                    <a:pt x="646367" y="765514"/>
                    <a:pt x="645772" y="763068"/>
                  </a:cubicBezTo>
                  <a:cubicBezTo>
                    <a:pt x="645332" y="757329"/>
                    <a:pt x="650802" y="757647"/>
                    <a:pt x="647969" y="747806"/>
                  </a:cubicBezTo>
                  <a:cubicBezTo>
                    <a:pt x="642353" y="728271"/>
                    <a:pt x="630876" y="741555"/>
                    <a:pt x="619497" y="735255"/>
                  </a:cubicBezTo>
                  <a:cubicBezTo>
                    <a:pt x="616787" y="733765"/>
                    <a:pt x="614760" y="731201"/>
                    <a:pt x="612025" y="729663"/>
                  </a:cubicBezTo>
                  <a:cubicBezTo>
                    <a:pt x="599816" y="722704"/>
                    <a:pt x="592954" y="725170"/>
                    <a:pt x="583064" y="725170"/>
                  </a:cubicBezTo>
                  <a:cubicBezTo>
                    <a:pt x="572784" y="725170"/>
                    <a:pt x="569805" y="711691"/>
                    <a:pt x="558768" y="711642"/>
                  </a:cubicBezTo>
                  <a:cubicBezTo>
                    <a:pt x="555471" y="711642"/>
                    <a:pt x="553713" y="713303"/>
                    <a:pt x="550710" y="714255"/>
                  </a:cubicBezTo>
                  <a:cubicBezTo>
                    <a:pt x="542969" y="716697"/>
                    <a:pt x="540942" y="705879"/>
                    <a:pt x="538500" y="700849"/>
                  </a:cubicBezTo>
                  <a:cubicBezTo>
                    <a:pt x="535702" y="695306"/>
                    <a:pt x="531490" y="690598"/>
                    <a:pt x="526291" y="687199"/>
                  </a:cubicBezTo>
                  <a:lnTo>
                    <a:pt x="524973" y="688151"/>
                  </a:lnTo>
                  <a:cubicBezTo>
                    <a:pt x="520323" y="691765"/>
                    <a:pt x="516629" y="696459"/>
                    <a:pt x="514204" y="701826"/>
                  </a:cubicBezTo>
                  <a:cubicBezTo>
                    <a:pt x="511078" y="708199"/>
                    <a:pt x="513154" y="713376"/>
                    <a:pt x="508588" y="715232"/>
                  </a:cubicBezTo>
                  <a:cubicBezTo>
                    <a:pt x="503484" y="717283"/>
                    <a:pt x="500700" y="713962"/>
                    <a:pt x="495475" y="722337"/>
                  </a:cubicBezTo>
                  <a:cubicBezTo>
                    <a:pt x="493858" y="724325"/>
                    <a:pt x="491780" y="725885"/>
                    <a:pt x="489419" y="726879"/>
                  </a:cubicBezTo>
                  <a:cubicBezTo>
                    <a:pt x="486884" y="728645"/>
                    <a:pt x="484440" y="730535"/>
                    <a:pt x="482093" y="732544"/>
                  </a:cubicBezTo>
                  <a:cubicBezTo>
                    <a:pt x="479505" y="734425"/>
                    <a:pt x="476135" y="736574"/>
                    <a:pt x="476013" y="740236"/>
                  </a:cubicBezTo>
                  <a:cubicBezTo>
                    <a:pt x="476013" y="742678"/>
                    <a:pt x="477893" y="744998"/>
                    <a:pt x="478968" y="747025"/>
                  </a:cubicBezTo>
                  <a:cubicBezTo>
                    <a:pt x="480677" y="750321"/>
                    <a:pt x="479652" y="750834"/>
                    <a:pt x="477405" y="753227"/>
                  </a:cubicBezTo>
                  <a:cubicBezTo>
                    <a:pt x="472521" y="758477"/>
                    <a:pt x="476550" y="768928"/>
                    <a:pt x="476013" y="772445"/>
                  </a:cubicBezTo>
                  <a:cubicBezTo>
                    <a:pt x="475622" y="774886"/>
                    <a:pt x="473059" y="776303"/>
                    <a:pt x="473864" y="779037"/>
                  </a:cubicBezTo>
                  <a:cubicBezTo>
                    <a:pt x="474670" y="781772"/>
                    <a:pt x="475574" y="782651"/>
                    <a:pt x="473864" y="785142"/>
                  </a:cubicBezTo>
                  <a:cubicBezTo>
                    <a:pt x="468468" y="793322"/>
                    <a:pt x="464097" y="792956"/>
                    <a:pt x="461142" y="797059"/>
                  </a:cubicBezTo>
                  <a:cubicBezTo>
                    <a:pt x="459963" y="799405"/>
                    <a:pt x="457809" y="801110"/>
                    <a:pt x="455257" y="801722"/>
                  </a:cubicBezTo>
                  <a:cubicBezTo>
                    <a:pt x="446931" y="803529"/>
                    <a:pt x="444415" y="805385"/>
                    <a:pt x="441607" y="796570"/>
                  </a:cubicBezTo>
                  <a:cubicBezTo>
                    <a:pt x="440631" y="793591"/>
                    <a:pt x="440044" y="791686"/>
                    <a:pt x="436553" y="791979"/>
                  </a:cubicBezTo>
                  <a:cubicBezTo>
                    <a:pt x="430839" y="792443"/>
                    <a:pt x="419191" y="800550"/>
                    <a:pt x="419704" y="810440"/>
                  </a:cubicBezTo>
                  <a:cubicBezTo>
                    <a:pt x="419447" y="813026"/>
                    <a:pt x="420114" y="815622"/>
                    <a:pt x="421584" y="817766"/>
                  </a:cubicBezTo>
                  <a:cubicBezTo>
                    <a:pt x="427445" y="824652"/>
                    <a:pt x="421340" y="825897"/>
                    <a:pt x="421730" y="830903"/>
                  </a:cubicBezTo>
                  <a:cubicBezTo>
                    <a:pt x="422170" y="836348"/>
                    <a:pt x="427078" y="835786"/>
                    <a:pt x="429715" y="852880"/>
                  </a:cubicBezTo>
                  <a:cubicBezTo>
                    <a:pt x="431107" y="861890"/>
                    <a:pt x="423733" y="861109"/>
                    <a:pt x="422683" y="865382"/>
                  </a:cubicBezTo>
                  <a:cubicBezTo>
                    <a:pt x="422243" y="867189"/>
                    <a:pt x="423489" y="868654"/>
                    <a:pt x="419093" y="871389"/>
                  </a:cubicBezTo>
                  <a:cubicBezTo>
                    <a:pt x="415626" y="873538"/>
                    <a:pt x="410962" y="871560"/>
                    <a:pt x="405565" y="875198"/>
                  </a:cubicBezTo>
                  <a:cubicBezTo>
                    <a:pt x="403123" y="876907"/>
                    <a:pt x="402489" y="879642"/>
                    <a:pt x="399143" y="880253"/>
                  </a:cubicBezTo>
                  <a:cubicBezTo>
                    <a:pt x="392453" y="881474"/>
                    <a:pt x="388326" y="874807"/>
                    <a:pt x="383735" y="871731"/>
                  </a:cubicBezTo>
                  <a:cubicBezTo>
                    <a:pt x="379145" y="868654"/>
                    <a:pt x="374920" y="872781"/>
                    <a:pt x="370574" y="873000"/>
                  </a:cubicBezTo>
                  <a:cubicBezTo>
                    <a:pt x="367961" y="873147"/>
                    <a:pt x="365690" y="871364"/>
                    <a:pt x="363077" y="871780"/>
                  </a:cubicBezTo>
                  <a:cubicBezTo>
                    <a:pt x="355507" y="872976"/>
                    <a:pt x="360098" y="881327"/>
                    <a:pt x="347571" y="887261"/>
                  </a:cubicBezTo>
                  <a:cubicBezTo>
                    <a:pt x="335044" y="893195"/>
                    <a:pt x="332285" y="883012"/>
                    <a:pt x="325961" y="882377"/>
                  </a:cubicBezTo>
                  <a:cubicBezTo>
                    <a:pt x="322884" y="882060"/>
                    <a:pt x="321883" y="885381"/>
                    <a:pt x="321419" y="887798"/>
                  </a:cubicBezTo>
                  <a:cubicBezTo>
                    <a:pt x="320393" y="893146"/>
                    <a:pt x="316389" y="896833"/>
                    <a:pt x="311969" y="900154"/>
                  </a:cubicBezTo>
                  <a:cubicBezTo>
                    <a:pt x="310089" y="901546"/>
                    <a:pt x="307085" y="901619"/>
                    <a:pt x="306108" y="903890"/>
                  </a:cubicBezTo>
                  <a:cubicBezTo>
                    <a:pt x="302836" y="910947"/>
                    <a:pt x="307354" y="915562"/>
                    <a:pt x="308550" y="917735"/>
                  </a:cubicBezTo>
                  <a:cubicBezTo>
                    <a:pt x="309495" y="920172"/>
                    <a:pt x="310223" y="922690"/>
                    <a:pt x="310723" y="925256"/>
                  </a:cubicBezTo>
                  <a:cubicBezTo>
                    <a:pt x="310845" y="925613"/>
                    <a:pt x="311019" y="925950"/>
                    <a:pt x="311236" y="926258"/>
                  </a:cubicBezTo>
                  <a:cubicBezTo>
                    <a:pt x="308081" y="928553"/>
                    <a:pt x="305205" y="931207"/>
                    <a:pt x="302665" y="934169"/>
                  </a:cubicBezTo>
                  <a:cubicBezTo>
                    <a:pt x="292898" y="944913"/>
                    <a:pt x="284205" y="942740"/>
                    <a:pt x="279590" y="943204"/>
                  </a:cubicBezTo>
                  <a:cubicBezTo>
                    <a:pt x="274779" y="943517"/>
                    <a:pt x="270850" y="947170"/>
                    <a:pt x="270188" y="951946"/>
                  </a:cubicBezTo>
                  <a:cubicBezTo>
                    <a:pt x="269651" y="954901"/>
                    <a:pt x="263571" y="956268"/>
                    <a:pt x="260641" y="956292"/>
                  </a:cubicBezTo>
                  <a:cubicBezTo>
                    <a:pt x="258087" y="956087"/>
                    <a:pt x="255559" y="955631"/>
                    <a:pt x="253095" y="954925"/>
                  </a:cubicBezTo>
                  <a:cubicBezTo>
                    <a:pt x="246307" y="953436"/>
                    <a:pt x="245477" y="950041"/>
                    <a:pt x="243108" y="943912"/>
                  </a:cubicBezTo>
                  <a:cubicBezTo>
                    <a:pt x="240740" y="937783"/>
                    <a:pt x="231583" y="932142"/>
                    <a:pt x="224794" y="936025"/>
                  </a:cubicBezTo>
                  <a:cubicBezTo>
                    <a:pt x="220863" y="938271"/>
                    <a:pt x="221669" y="943619"/>
                    <a:pt x="217151" y="945792"/>
                  </a:cubicBezTo>
                  <a:cubicBezTo>
                    <a:pt x="214953" y="946794"/>
                    <a:pt x="212267" y="947038"/>
                    <a:pt x="210729" y="949260"/>
                  </a:cubicBezTo>
                  <a:cubicBezTo>
                    <a:pt x="208067" y="953289"/>
                    <a:pt x="215149" y="960981"/>
                    <a:pt x="199252" y="960859"/>
                  </a:cubicBezTo>
                  <a:cubicBezTo>
                    <a:pt x="186237" y="960859"/>
                    <a:pt x="190828" y="946696"/>
                    <a:pt x="182330" y="945792"/>
                  </a:cubicBezTo>
                  <a:cubicBezTo>
                    <a:pt x="178203" y="945353"/>
                    <a:pt x="173857" y="947087"/>
                    <a:pt x="169706" y="945792"/>
                  </a:cubicBezTo>
                  <a:cubicBezTo>
                    <a:pt x="164016" y="944132"/>
                    <a:pt x="164676" y="939541"/>
                    <a:pt x="163967" y="934926"/>
                  </a:cubicBezTo>
                  <a:cubicBezTo>
                    <a:pt x="163430" y="931605"/>
                    <a:pt x="161306" y="924573"/>
                    <a:pt x="156935" y="926160"/>
                  </a:cubicBezTo>
                  <a:cubicBezTo>
                    <a:pt x="152564" y="927747"/>
                    <a:pt x="152662" y="935561"/>
                    <a:pt x="148510" y="942618"/>
                  </a:cubicBezTo>
                  <a:cubicBezTo>
                    <a:pt x="147412" y="937124"/>
                    <a:pt x="141600" y="936660"/>
                    <a:pt x="139524" y="931801"/>
                  </a:cubicBezTo>
                  <a:cubicBezTo>
                    <a:pt x="137170" y="927371"/>
                    <a:pt x="138855" y="921870"/>
                    <a:pt x="143285" y="919518"/>
                  </a:cubicBezTo>
                  <a:cubicBezTo>
                    <a:pt x="143429" y="919440"/>
                    <a:pt x="143575" y="919367"/>
                    <a:pt x="143724" y="919298"/>
                  </a:cubicBezTo>
                  <a:cubicBezTo>
                    <a:pt x="148413" y="917101"/>
                    <a:pt x="150879" y="918517"/>
                    <a:pt x="155519" y="918322"/>
                  </a:cubicBezTo>
                  <a:cubicBezTo>
                    <a:pt x="161086" y="918077"/>
                    <a:pt x="163772" y="913438"/>
                    <a:pt x="169755" y="914244"/>
                  </a:cubicBezTo>
                  <a:cubicBezTo>
                    <a:pt x="172685" y="914634"/>
                    <a:pt x="177324" y="917125"/>
                    <a:pt x="180255" y="915953"/>
                  </a:cubicBezTo>
                  <a:cubicBezTo>
                    <a:pt x="183185" y="914781"/>
                    <a:pt x="182355" y="911216"/>
                    <a:pt x="180059" y="908969"/>
                  </a:cubicBezTo>
                  <a:cubicBezTo>
                    <a:pt x="176909" y="905917"/>
                    <a:pt x="166824" y="898982"/>
                    <a:pt x="174443" y="894757"/>
                  </a:cubicBezTo>
                  <a:cubicBezTo>
                    <a:pt x="177398" y="893121"/>
                    <a:pt x="179986" y="894757"/>
                    <a:pt x="181427" y="891388"/>
                  </a:cubicBezTo>
                  <a:cubicBezTo>
                    <a:pt x="182379" y="889092"/>
                    <a:pt x="181720" y="886504"/>
                    <a:pt x="182916" y="884062"/>
                  </a:cubicBezTo>
                  <a:cubicBezTo>
                    <a:pt x="185993" y="877811"/>
                    <a:pt x="193026" y="879520"/>
                    <a:pt x="197567" y="875027"/>
                  </a:cubicBezTo>
                  <a:cubicBezTo>
                    <a:pt x="201255" y="871291"/>
                    <a:pt x="200547" y="864845"/>
                    <a:pt x="197226" y="860694"/>
                  </a:cubicBezTo>
                  <a:cubicBezTo>
                    <a:pt x="192977" y="855395"/>
                    <a:pt x="187141" y="858545"/>
                    <a:pt x="181891" y="855956"/>
                  </a:cubicBezTo>
                  <a:cubicBezTo>
                    <a:pt x="175688" y="852880"/>
                    <a:pt x="180743" y="846189"/>
                    <a:pt x="185212" y="844602"/>
                  </a:cubicBezTo>
                  <a:cubicBezTo>
                    <a:pt x="188191" y="843503"/>
                    <a:pt x="188948" y="842868"/>
                    <a:pt x="189705" y="839229"/>
                  </a:cubicBezTo>
                  <a:cubicBezTo>
                    <a:pt x="192806" y="824236"/>
                    <a:pt x="183917" y="825775"/>
                    <a:pt x="178496" y="821526"/>
                  </a:cubicBezTo>
                  <a:cubicBezTo>
                    <a:pt x="176201" y="819914"/>
                    <a:pt x="175080" y="817094"/>
                    <a:pt x="175639" y="814347"/>
                  </a:cubicBezTo>
                  <a:cubicBezTo>
                    <a:pt x="175627" y="814259"/>
                    <a:pt x="175627" y="814166"/>
                    <a:pt x="175639" y="814078"/>
                  </a:cubicBezTo>
                  <a:cubicBezTo>
                    <a:pt x="177446" y="809927"/>
                    <a:pt x="183893" y="808267"/>
                    <a:pt x="181793" y="802626"/>
                  </a:cubicBezTo>
                  <a:cubicBezTo>
                    <a:pt x="180401" y="798890"/>
                    <a:pt x="176030" y="799085"/>
                    <a:pt x="173637" y="796179"/>
                  </a:cubicBezTo>
                  <a:cubicBezTo>
                    <a:pt x="171244" y="793274"/>
                    <a:pt x="171806" y="788488"/>
                    <a:pt x="171537" y="784678"/>
                  </a:cubicBezTo>
                  <a:cubicBezTo>
                    <a:pt x="170951" y="776474"/>
                    <a:pt x="163650" y="771565"/>
                    <a:pt x="160475" y="764508"/>
                  </a:cubicBezTo>
                  <a:cubicBezTo>
                    <a:pt x="151245" y="744119"/>
                    <a:pt x="156617" y="740481"/>
                    <a:pt x="164285" y="731177"/>
                  </a:cubicBezTo>
                  <a:cubicBezTo>
                    <a:pt x="165652" y="729516"/>
                    <a:pt x="166385" y="727294"/>
                    <a:pt x="167777" y="725707"/>
                  </a:cubicBezTo>
                  <a:cubicBezTo>
                    <a:pt x="169413" y="723754"/>
                    <a:pt x="171171" y="722826"/>
                    <a:pt x="172197" y="720384"/>
                  </a:cubicBezTo>
                  <a:cubicBezTo>
                    <a:pt x="175346" y="712765"/>
                    <a:pt x="170756" y="705562"/>
                    <a:pt x="166678" y="699189"/>
                  </a:cubicBezTo>
                  <a:cubicBezTo>
                    <a:pt x="163452" y="695003"/>
                    <a:pt x="159758" y="691201"/>
                    <a:pt x="155665" y="687858"/>
                  </a:cubicBezTo>
                  <a:cubicBezTo>
                    <a:pt x="151904" y="684318"/>
                    <a:pt x="148974" y="684049"/>
                    <a:pt x="144262" y="682975"/>
                  </a:cubicBezTo>
                  <a:cubicBezTo>
                    <a:pt x="131661" y="680288"/>
                    <a:pt x="130929" y="678091"/>
                    <a:pt x="135398" y="667102"/>
                  </a:cubicBezTo>
                  <a:cubicBezTo>
                    <a:pt x="136960" y="663269"/>
                    <a:pt x="141185" y="659313"/>
                    <a:pt x="141527" y="655357"/>
                  </a:cubicBezTo>
                  <a:cubicBezTo>
                    <a:pt x="142186" y="647690"/>
                    <a:pt x="134616" y="642098"/>
                    <a:pt x="132516" y="635187"/>
                  </a:cubicBezTo>
                  <a:cubicBezTo>
                    <a:pt x="130074" y="626812"/>
                    <a:pt x="130538" y="617801"/>
                    <a:pt x="121796" y="613552"/>
                  </a:cubicBezTo>
                  <a:cubicBezTo>
                    <a:pt x="88270" y="597338"/>
                    <a:pt x="98354" y="604591"/>
                    <a:pt x="85974" y="594017"/>
                  </a:cubicBezTo>
                  <a:cubicBezTo>
                    <a:pt x="82263" y="590819"/>
                    <a:pt x="78136" y="588303"/>
                    <a:pt x="74595" y="584909"/>
                  </a:cubicBezTo>
                  <a:cubicBezTo>
                    <a:pt x="71763" y="582150"/>
                    <a:pt x="67538" y="580343"/>
                    <a:pt x="65316" y="576998"/>
                  </a:cubicBezTo>
                  <a:cubicBezTo>
                    <a:pt x="61726" y="571577"/>
                    <a:pt x="66073" y="561858"/>
                    <a:pt x="52374" y="555509"/>
                  </a:cubicBezTo>
                  <a:cubicBezTo>
                    <a:pt x="46172" y="552628"/>
                    <a:pt x="34207" y="549209"/>
                    <a:pt x="39335" y="540052"/>
                  </a:cubicBezTo>
                  <a:cubicBezTo>
                    <a:pt x="41947" y="535413"/>
                    <a:pt x="47784" y="533142"/>
                    <a:pt x="49566" y="527843"/>
                  </a:cubicBezTo>
                  <a:cubicBezTo>
                    <a:pt x="53497" y="516293"/>
                    <a:pt x="36722" y="514974"/>
                    <a:pt x="30397" y="518710"/>
                  </a:cubicBezTo>
                  <a:cubicBezTo>
                    <a:pt x="26612" y="520957"/>
                    <a:pt x="26661" y="524961"/>
                    <a:pt x="23633" y="527184"/>
                  </a:cubicBezTo>
                  <a:cubicBezTo>
                    <a:pt x="16528" y="532458"/>
                    <a:pt x="6272" y="519858"/>
                    <a:pt x="2853" y="514559"/>
                  </a:cubicBezTo>
                  <a:cubicBezTo>
                    <a:pt x="680" y="511165"/>
                    <a:pt x="680" y="506110"/>
                    <a:pt x="118" y="502179"/>
                  </a:cubicBezTo>
                  <a:cubicBezTo>
                    <a:pt x="-614" y="497051"/>
                    <a:pt x="2023" y="485403"/>
                    <a:pt x="8958" y="486478"/>
                  </a:cubicBezTo>
                  <a:cubicBezTo>
                    <a:pt x="11270" y="486927"/>
                    <a:pt x="13612" y="487203"/>
                    <a:pt x="15966" y="487308"/>
                  </a:cubicBezTo>
                  <a:cubicBezTo>
                    <a:pt x="17717" y="487410"/>
                    <a:pt x="19463" y="487039"/>
                    <a:pt x="21021" y="486233"/>
                  </a:cubicBezTo>
                  <a:cubicBezTo>
                    <a:pt x="24561" y="484158"/>
                    <a:pt x="23292" y="478029"/>
                    <a:pt x="25514" y="474781"/>
                  </a:cubicBezTo>
                  <a:cubicBezTo>
                    <a:pt x="28170" y="471707"/>
                    <a:pt x="31345" y="469121"/>
                    <a:pt x="34890" y="467138"/>
                  </a:cubicBezTo>
                  <a:cubicBezTo>
                    <a:pt x="40214" y="463597"/>
                    <a:pt x="46294" y="460887"/>
                    <a:pt x="51666" y="465160"/>
                  </a:cubicBezTo>
                  <a:cubicBezTo>
                    <a:pt x="55280" y="468042"/>
                    <a:pt x="71445" y="487137"/>
                    <a:pt x="75230" y="476857"/>
                  </a:cubicBezTo>
                  <a:cubicBezTo>
                    <a:pt x="77135" y="471582"/>
                    <a:pt x="75035" y="466064"/>
                    <a:pt x="80871" y="462743"/>
                  </a:cubicBezTo>
                  <a:cubicBezTo>
                    <a:pt x="84900" y="460447"/>
                    <a:pt x="88196" y="460472"/>
                    <a:pt x="88929" y="455051"/>
                  </a:cubicBezTo>
                  <a:cubicBezTo>
                    <a:pt x="89295" y="452047"/>
                    <a:pt x="90272" y="434979"/>
                    <a:pt x="97573" y="439887"/>
                  </a:cubicBezTo>
                  <a:cubicBezTo>
                    <a:pt x="99820" y="441401"/>
                    <a:pt x="100015" y="444771"/>
                    <a:pt x="102823" y="446040"/>
                  </a:cubicBezTo>
                  <a:cubicBezTo>
                    <a:pt x="108537" y="448848"/>
                    <a:pt x="112298" y="443599"/>
                    <a:pt x="116522" y="440717"/>
                  </a:cubicBezTo>
                  <a:cubicBezTo>
                    <a:pt x="121406" y="437299"/>
                    <a:pt x="126900" y="432195"/>
                    <a:pt x="133346" y="433147"/>
                  </a:cubicBezTo>
                  <a:cubicBezTo>
                    <a:pt x="145238" y="434905"/>
                    <a:pt x="140355" y="449312"/>
                    <a:pt x="141527" y="457566"/>
                  </a:cubicBezTo>
                  <a:cubicBezTo>
                    <a:pt x="142259" y="462840"/>
                    <a:pt x="148339" y="465819"/>
                    <a:pt x="147973" y="471192"/>
                  </a:cubicBezTo>
                  <a:cubicBezTo>
                    <a:pt x="147460" y="478688"/>
                    <a:pt x="135251" y="487357"/>
                    <a:pt x="154151" y="492827"/>
                  </a:cubicBezTo>
                  <a:cubicBezTo>
                    <a:pt x="158253" y="494023"/>
                    <a:pt x="163113" y="494487"/>
                    <a:pt x="166702" y="497271"/>
                  </a:cubicBezTo>
                  <a:cubicBezTo>
                    <a:pt x="170123" y="500345"/>
                    <a:pt x="174367" y="502355"/>
                    <a:pt x="178912" y="503058"/>
                  </a:cubicBezTo>
                  <a:cubicBezTo>
                    <a:pt x="182745" y="503449"/>
                    <a:pt x="191267" y="501837"/>
                    <a:pt x="190901" y="496587"/>
                  </a:cubicBezTo>
                  <a:cubicBezTo>
                    <a:pt x="190535" y="491337"/>
                    <a:pt x="182697" y="490849"/>
                    <a:pt x="181329" y="485672"/>
                  </a:cubicBezTo>
                  <a:cubicBezTo>
                    <a:pt x="179693" y="479494"/>
                    <a:pt x="185676" y="477272"/>
                    <a:pt x="191219" y="477833"/>
                  </a:cubicBezTo>
                  <a:cubicBezTo>
                    <a:pt x="196762" y="478395"/>
                    <a:pt x="200180" y="480446"/>
                    <a:pt x="204991" y="475953"/>
                  </a:cubicBezTo>
                  <a:cubicBezTo>
                    <a:pt x="207970" y="473170"/>
                    <a:pt x="213635" y="468628"/>
                    <a:pt x="218323" y="471875"/>
                  </a:cubicBezTo>
                  <a:cubicBezTo>
                    <a:pt x="222255" y="474561"/>
                    <a:pt x="221888" y="481643"/>
                    <a:pt x="223012" y="485672"/>
                  </a:cubicBezTo>
                  <a:cubicBezTo>
                    <a:pt x="225214" y="492428"/>
                    <a:pt x="229485" y="498323"/>
                    <a:pt x="235221" y="502521"/>
                  </a:cubicBezTo>
                  <a:cubicBezTo>
                    <a:pt x="237143" y="504486"/>
                    <a:pt x="239243" y="506269"/>
                    <a:pt x="241496" y="507844"/>
                  </a:cubicBezTo>
                  <a:cubicBezTo>
                    <a:pt x="245916" y="510164"/>
                    <a:pt x="252314" y="510530"/>
                    <a:pt x="256026" y="514242"/>
                  </a:cubicBezTo>
                  <a:cubicBezTo>
                    <a:pt x="259347" y="517538"/>
                    <a:pt x="257979" y="524693"/>
                    <a:pt x="257466" y="528893"/>
                  </a:cubicBezTo>
                  <a:cubicBezTo>
                    <a:pt x="256954" y="533093"/>
                    <a:pt x="251874" y="535608"/>
                    <a:pt x="251850" y="540565"/>
                  </a:cubicBezTo>
                  <a:cubicBezTo>
                    <a:pt x="251850" y="546767"/>
                    <a:pt x="257686" y="546938"/>
                    <a:pt x="261618" y="550577"/>
                  </a:cubicBezTo>
                  <a:cubicBezTo>
                    <a:pt x="265549" y="554215"/>
                    <a:pt x="266501" y="559807"/>
                    <a:pt x="270506" y="563079"/>
                  </a:cubicBezTo>
                  <a:cubicBezTo>
                    <a:pt x="274511" y="566351"/>
                    <a:pt x="279639" y="564471"/>
                    <a:pt x="284400" y="564764"/>
                  </a:cubicBezTo>
                  <a:cubicBezTo>
                    <a:pt x="291457" y="565228"/>
                    <a:pt x="290651" y="570551"/>
                    <a:pt x="292849" y="575362"/>
                  </a:cubicBezTo>
                  <a:cubicBezTo>
                    <a:pt x="295291" y="580660"/>
                    <a:pt x="302397" y="579220"/>
                    <a:pt x="306841" y="576973"/>
                  </a:cubicBezTo>
                  <a:cubicBezTo>
                    <a:pt x="315485" y="572553"/>
                    <a:pt x="312750" y="556559"/>
                    <a:pt x="327646" y="553873"/>
                  </a:cubicBezTo>
                  <a:cubicBezTo>
                    <a:pt x="332725" y="552970"/>
                    <a:pt x="337413" y="553018"/>
                    <a:pt x="339635" y="547475"/>
                  </a:cubicBezTo>
                  <a:cubicBezTo>
                    <a:pt x="341491" y="542592"/>
                    <a:pt x="341222" y="538294"/>
                    <a:pt x="344250" y="533752"/>
                  </a:cubicBezTo>
                  <a:cubicBezTo>
                    <a:pt x="350159" y="524839"/>
                    <a:pt x="359634" y="525547"/>
                    <a:pt x="363614" y="522007"/>
                  </a:cubicBezTo>
                  <a:cubicBezTo>
                    <a:pt x="366056" y="519907"/>
                    <a:pt x="367277" y="516781"/>
                    <a:pt x="369401" y="514486"/>
                  </a:cubicBezTo>
                  <a:cubicBezTo>
                    <a:pt x="376873" y="506428"/>
                    <a:pt x="385884" y="515463"/>
                    <a:pt x="396067" y="498199"/>
                  </a:cubicBezTo>
                  <a:cubicBezTo>
                    <a:pt x="399827" y="491874"/>
                    <a:pt x="404051" y="493315"/>
                    <a:pt x="409863" y="492240"/>
                  </a:cubicBezTo>
                  <a:cubicBezTo>
                    <a:pt x="416725" y="490849"/>
                    <a:pt x="415797" y="485550"/>
                    <a:pt x="413233" y="480910"/>
                  </a:cubicBezTo>
                  <a:cubicBezTo>
                    <a:pt x="410181" y="475416"/>
                    <a:pt x="412207" y="471802"/>
                    <a:pt x="415675" y="466918"/>
                  </a:cubicBezTo>
                  <a:cubicBezTo>
                    <a:pt x="421755" y="458347"/>
                    <a:pt x="415455" y="457737"/>
                    <a:pt x="417213" y="453024"/>
                  </a:cubicBezTo>
                  <a:cubicBezTo>
                    <a:pt x="419338" y="447286"/>
                    <a:pt x="425003" y="449776"/>
                    <a:pt x="429227" y="449019"/>
                  </a:cubicBezTo>
                  <a:cubicBezTo>
                    <a:pt x="435527" y="447921"/>
                    <a:pt x="438238" y="443135"/>
                    <a:pt x="439263" y="437054"/>
                  </a:cubicBezTo>
                  <a:cubicBezTo>
                    <a:pt x="443903" y="433733"/>
                    <a:pt x="446931" y="425651"/>
                    <a:pt x="458798" y="434930"/>
                  </a:cubicBezTo>
                  <a:cubicBezTo>
                    <a:pt x="462339" y="437689"/>
                    <a:pt x="465098" y="440058"/>
                    <a:pt x="467271" y="442256"/>
                  </a:cubicBezTo>
                  <a:cubicBezTo>
                    <a:pt x="468351" y="441611"/>
                    <a:pt x="469308" y="440785"/>
                    <a:pt x="470104" y="439814"/>
                  </a:cubicBezTo>
                  <a:cubicBezTo>
                    <a:pt x="471423" y="438178"/>
                    <a:pt x="471911" y="436395"/>
                    <a:pt x="473864" y="435418"/>
                  </a:cubicBezTo>
                  <a:cubicBezTo>
                    <a:pt x="477918" y="433416"/>
                    <a:pt x="482924" y="437079"/>
                    <a:pt x="486074" y="433147"/>
                  </a:cubicBezTo>
                  <a:cubicBezTo>
                    <a:pt x="491641" y="426164"/>
                    <a:pt x="497941" y="425651"/>
                    <a:pt x="499748" y="423917"/>
                  </a:cubicBezTo>
                  <a:cubicBezTo>
                    <a:pt x="502190" y="421622"/>
                    <a:pt x="504070" y="414150"/>
                    <a:pt x="509198" y="412050"/>
                  </a:cubicBezTo>
                  <a:cubicBezTo>
                    <a:pt x="514326" y="409950"/>
                    <a:pt x="522555" y="413954"/>
                    <a:pt x="525119" y="407483"/>
                  </a:cubicBezTo>
                  <a:cubicBezTo>
                    <a:pt x="527561" y="401598"/>
                    <a:pt x="522042" y="396641"/>
                    <a:pt x="525119" y="390634"/>
                  </a:cubicBezTo>
                  <a:cubicBezTo>
                    <a:pt x="526340" y="388315"/>
                    <a:pt x="528928" y="388632"/>
                    <a:pt x="531273" y="388754"/>
                  </a:cubicBezTo>
                  <a:cubicBezTo>
                    <a:pt x="536596" y="388974"/>
                    <a:pt x="541895" y="393174"/>
                    <a:pt x="545142" y="388901"/>
                  </a:cubicBezTo>
                  <a:cubicBezTo>
                    <a:pt x="547584" y="385751"/>
                    <a:pt x="546363" y="380257"/>
                    <a:pt x="549342" y="374445"/>
                  </a:cubicBezTo>
                  <a:cubicBezTo>
                    <a:pt x="556668" y="359989"/>
                    <a:pt x="561723" y="355423"/>
                    <a:pt x="553274" y="341846"/>
                  </a:cubicBezTo>
                  <a:cubicBezTo>
                    <a:pt x="550388" y="337365"/>
                    <a:pt x="551335" y="331434"/>
                    <a:pt x="555471" y="328074"/>
                  </a:cubicBezTo>
                  <a:cubicBezTo>
                    <a:pt x="558866" y="325119"/>
                    <a:pt x="561967" y="323190"/>
                    <a:pt x="561039" y="318306"/>
                  </a:cubicBezTo>
                  <a:cubicBezTo>
                    <a:pt x="559989" y="312788"/>
                    <a:pt x="559012" y="307196"/>
                    <a:pt x="565337" y="304852"/>
                  </a:cubicBezTo>
                  <a:cubicBezTo>
                    <a:pt x="568413" y="303704"/>
                    <a:pt x="572418" y="300627"/>
                    <a:pt x="572027" y="296965"/>
                  </a:cubicBezTo>
                  <a:cubicBezTo>
                    <a:pt x="571710" y="293815"/>
                    <a:pt x="568755" y="291299"/>
                    <a:pt x="568877" y="288052"/>
                  </a:cubicBezTo>
                  <a:cubicBezTo>
                    <a:pt x="569024" y="284316"/>
                    <a:pt x="573907" y="277991"/>
                    <a:pt x="580623" y="273767"/>
                  </a:cubicBezTo>
                  <a:cubicBezTo>
                    <a:pt x="579612" y="272233"/>
                    <a:pt x="578396" y="270846"/>
                    <a:pt x="577009" y="269640"/>
                  </a:cubicBezTo>
                  <a:cubicBezTo>
                    <a:pt x="574713" y="267613"/>
                    <a:pt x="571637" y="266905"/>
                    <a:pt x="569317" y="264878"/>
                  </a:cubicBezTo>
                  <a:cubicBezTo>
                    <a:pt x="564799" y="260971"/>
                    <a:pt x="568877" y="256918"/>
                    <a:pt x="562968" y="250447"/>
                  </a:cubicBezTo>
                  <a:cubicBezTo>
                    <a:pt x="558768" y="245832"/>
                    <a:pt x="560355" y="238604"/>
                    <a:pt x="564702" y="234624"/>
                  </a:cubicBezTo>
                  <a:cubicBezTo>
                    <a:pt x="566704" y="233195"/>
                    <a:pt x="568880" y="232023"/>
                    <a:pt x="571173" y="231132"/>
                  </a:cubicBezTo>
                  <a:cubicBezTo>
                    <a:pt x="573907" y="229667"/>
                    <a:pt x="575421" y="226810"/>
                    <a:pt x="577986" y="225125"/>
                  </a:cubicBezTo>
                  <a:cubicBezTo>
                    <a:pt x="582767" y="222991"/>
                    <a:pt x="588168" y="222702"/>
                    <a:pt x="593149" y="224319"/>
                  </a:cubicBezTo>
                  <a:cubicBezTo>
                    <a:pt x="595762" y="225540"/>
                    <a:pt x="597203" y="228739"/>
                    <a:pt x="599620" y="230424"/>
                  </a:cubicBezTo>
                  <a:cubicBezTo>
                    <a:pt x="602128" y="231762"/>
                    <a:pt x="604875" y="232592"/>
                    <a:pt x="607703" y="232866"/>
                  </a:cubicBezTo>
                  <a:cubicBezTo>
                    <a:pt x="610365" y="233403"/>
                    <a:pt x="613026" y="233916"/>
                    <a:pt x="614833" y="231278"/>
                  </a:cubicBezTo>
                  <a:cubicBezTo>
                    <a:pt x="617275" y="227689"/>
                    <a:pt x="615175" y="225833"/>
                    <a:pt x="615712" y="223831"/>
                  </a:cubicBezTo>
                  <a:cubicBezTo>
                    <a:pt x="616396" y="221389"/>
                    <a:pt x="620742" y="219069"/>
                    <a:pt x="623038" y="218532"/>
                  </a:cubicBezTo>
                  <a:cubicBezTo>
                    <a:pt x="626627" y="217726"/>
                    <a:pt x="628190" y="219264"/>
                    <a:pt x="629509" y="222341"/>
                  </a:cubicBezTo>
                  <a:cubicBezTo>
                    <a:pt x="632219" y="228617"/>
                    <a:pt x="637811" y="225271"/>
                    <a:pt x="642817" y="227225"/>
                  </a:cubicBezTo>
                  <a:cubicBezTo>
                    <a:pt x="647823" y="229178"/>
                    <a:pt x="647261" y="227689"/>
                    <a:pt x="650143" y="228617"/>
                  </a:cubicBezTo>
                  <a:cubicBezTo>
                    <a:pt x="652584" y="229374"/>
                    <a:pt x="656540" y="235771"/>
                    <a:pt x="662352" y="231962"/>
                  </a:cubicBezTo>
                  <a:cubicBezTo>
                    <a:pt x="664794" y="230302"/>
                    <a:pt x="667114" y="227835"/>
                    <a:pt x="670288" y="227493"/>
                  </a:cubicBezTo>
                  <a:cubicBezTo>
                    <a:pt x="674537" y="227029"/>
                    <a:pt x="677614" y="228568"/>
                    <a:pt x="681496" y="229520"/>
                  </a:cubicBezTo>
                  <a:cubicBezTo>
                    <a:pt x="686233" y="230643"/>
                    <a:pt x="687576" y="225931"/>
                    <a:pt x="689481" y="222536"/>
                  </a:cubicBezTo>
                  <a:cubicBezTo>
                    <a:pt x="691703" y="218532"/>
                    <a:pt x="696074" y="217799"/>
                    <a:pt x="698369" y="213746"/>
                  </a:cubicBezTo>
                  <a:cubicBezTo>
                    <a:pt x="705207" y="201536"/>
                    <a:pt x="696953" y="202586"/>
                    <a:pt x="699786" y="196995"/>
                  </a:cubicBezTo>
                  <a:cubicBezTo>
                    <a:pt x="702228" y="192379"/>
                    <a:pt x="696880" y="190841"/>
                    <a:pt x="692094" y="183711"/>
                  </a:cubicBezTo>
                  <a:cubicBezTo>
                    <a:pt x="690384" y="181269"/>
                    <a:pt x="689383" y="176190"/>
                    <a:pt x="691508" y="173650"/>
                  </a:cubicBezTo>
                  <a:cubicBezTo>
                    <a:pt x="692582" y="172332"/>
                    <a:pt x="693950" y="171624"/>
                    <a:pt x="694585" y="169841"/>
                  </a:cubicBezTo>
                  <a:cubicBezTo>
                    <a:pt x="695512" y="166740"/>
                    <a:pt x="692143" y="154628"/>
                    <a:pt x="698467" y="146790"/>
                  </a:cubicBezTo>
                  <a:cubicBezTo>
                    <a:pt x="700225" y="144665"/>
                    <a:pt x="705158" y="140710"/>
                    <a:pt x="707697" y="143347"/>
                  </a:cubicBezTo>
                  <a:cubicBezTo>
                    <a:pt x="709822" y="145544"/>
                    <a:pt x="711165" y="147278"/>
                    <a:pt x="714510" y="145960"/>
                  </a:cubicBezTo>
                  <a:cubicBezTo>
                    <a:pt x="717318" y="144861"/>
                    <a:pt x="718979" y="143322"/>
                    <a:pt x="721836" y="143518"/>
                  </a:cubicBezTo>
                  <a:cubicBezTo>
                    <a:pt x="726719" y="143957"/>
                    <a:pt x="730626" y="139977"/>
                    <a:pt x="733630" y="136803"/>
                  </a:cubicBezTo>
                  <a:cubicBezTo>
                    <a:pt x="735972" y="134742"/>
                    <a:pt x="738704" y="133174"/>
                    <a:pt x="741664" y="132187"/>
                  </a:cubicBezTo>
                  <a:cubicBezTo>
                    <a:pt x="742889" y="131665"/>
                    <a:pt x="744061" y="131018"/>
                    <a:pt x="745155" y="130258"/>
                  </a:cubicBezTo>
                  <a:cubicBezTo>
                    <a:pt x="746096" y="129352"/>
                    <a:pt x="747155" y="128581"/>
                    <a:pt x="748306" y="127963"/>
                  </a:cubicBezTo>
                  <a:cubicBezTo>
                    <a:pt x="762078" y="122640"/>
                    <a:pt x="755094" y="134971"/>
                    <a:pt x="779390" y="134996"/>
                  </a:cubicBezTo>
                  <a:cubicBezTo>
                    <a:pt x="794554" y="134996"/>
                    <a:pt x="792503" y="132261"/>
                    <a:pt x="799072" y="131186"/>
                  </a:cubicBezTo>
                  <a:cubicBezTo>
                    <a:pt x="805640" y="130112"/>
                    <a:pt x="813967" y="134092"/>
                    <a:pt x="825249" y="130210"/>
                  </a:cubicBezTo>
                  <a:cubicBezTo>
                    <a:pt x="826709" y="129470"/>
                    <a:pt x="828069" y="128552"/>
                    <a:pt x="829302" y="127475"/>
                  </a:cubicBezTo>
                  <a:cubicBezTo>
                    <a:pt x="847689" y="115778"/>
                    <a:pt x="843953" y="109698"/>
                    <a:pt x="849179" y="108135"/>
                  </a:cubicBezTo>
                  <a:cubicBezTo>
                    <a:pt x="852475" y="107109"/>
                    <a:pt x="854258" y="109722"/>
                    <a:pt x="857188" y="110577"/>
                  </a:cubicBezTo>
                  <a:cubicBezTo>
                    <a:pt x="863610" y="112408"/>
                    <a:pt x="870740" y="102519"/>
                    <a:pt x="878286" y="103886"/>
                  </a:cubicBezTo>
                  <a:cubicBezTo>
                    <a:pt x="882413" y="104643"/>
                    <a:pt x="884317" y="107085"/>
                    <a:pt x="888053" y="101005"/>
                  </a:cubicBezTo>
                  <a:cubicBezTo>
                    <a:pt x="889885" y="97952"/>
                    <a:pt x="891179" y="94729"/>
                    <a:pt x="894915" y="93679"/>
                  </a:cubicBezTo>
                  <a:cubicBezTo>
                    <a:pt x="897625" y="92898"/>
                    <a:pt x="899457" y="93362"/>
                    <a:pt x="901581" y="91091"/>
                  </a:cubicBezTo>
                  <a:cubicBezTo>
                    <a:pt x="909273" y="82813"/>
                    <a:pt x="906001" y="80444"/>
                    <a:pt x="916232" y="75268"/>
                  </a:cubicBezTo>
                  <a:cubicBezTo>
                    <a:pt x="921116" y="72826"/>
                    <a:pt x="920237" y="68748"/>
                    <a:pt x="923558" y="67429"/>
                  </a:cubicBezTo>
                  <a:cubicBezTo>
                    <a:pt x="932837" y="63693"/>
                    <a:pt x="931616" y="76318"/>
                    <a:pt x="939577" y="74193"/>
                  </a:cubicBezTo>
                  <a:cubicBezTo>
                    <a:pt x="941774" y="73632"/>
                    <a:pt x="941530" y="71287"/>
                    <a:pt x="942385" y="69627"/>
                  </a:cubicBezTo>
                  <a:cubicBezTo>
                    <a:pt x="944241" y="66037"/>
                    <a:pt x="948538" y="67185"/>
                    <a:pt x="950077" y="63547"/>
                  </a:cubicBezTo>
                  <a:cubicBezTo>
                    <a:pt x="951078" y="61105"/>
                    <a:pt x="950443" y="58492"/>
                    <a:pt x="951176" y="56026"/>
                  </a:cubicBezTo>
                  <a:cubicBezTo>
                    <a:pt x="952665" y="50971"/>
                    <a:pt x="957256" y="49775"/>
                    <a:pt x="962579" y="35368"/>
                  </a:cubicBezTo>
                  <a:cubicBezTo>
                    <a:pt x="963434" y="31856"/>
                    <a:pt x="963849" y="28259"/>
                    <a:pt x="963873" y="24648"/>
                  </a:cubicBezTo>
                  <a:cubicBezTo>
                    <a:pt x="964533" y="24389"/>
                    <a:pt x="965167" y="24071"/>
                    <a:pt x="965778" y="23695"/>
                  </a:cubicBezTo>
                  <a:cubicBezTo>
                    <a:pt x="966584" y="23197"/>
                    <a:pt x="967316" y="22609"/>
                    <a:pt x="967976" y="21937"/>
                  </a:cubicBezTo>
                  <a:cubicBezTo>
                    <a:pt x="971956" y="17908"/>
                    <a:pt x="978549" y="2036"/>
                    <a:pt x="998792" y="376"/>
                  </a:cubicBezTo>
                  <a:cubicBezTo>
                    <a:pt x="1003578" y="-357"/>
                    <a:pt x="1008486" y="-15"/>
                    <a:pt x="1013126" y="1377"/>
                  </a:cubicBezTo>
                  <a:cubicBezTo>
                    <a:pt x="1015787" y="2353"/>
                    <a:pt x="1020451" y="4600"/>
                    <a:pt x="1022112" y="7188"/>
                  </a:cubicBezTo>
                  <a:cubicBezTo>
                    <a:pt x="1026409" y="14367"/>
                    <a:pt x="1015177" y="17517"/>
                    <a:pt x="1012735" y="22230"/>
                  </a:cubicBezTo>
                  <a:cubicBezTo>
                    <a:pt x="1010611" y="26259"/>
                    <a:pt x="1016129" y="35880"/>
                    <a:pt x="1019743" y="38176"/>
                  </a:cubicBezTo>
                  <a:cubicBezTo>
                    <a:pt x="1028412" y="43670"/>
                    <a:pt x="1045969" y="25966"/>
                    <a:pt x="1042990" y="46478"/>
                  </a:cubicBezTo>
                  <a:cubicBezTo>
                    <a:pt x="1042330" y="49066"/>
                    <a:pt x="1041867" y="51704"/>
                    <a:pt x="1041622" y="54365"/>
                  </a:cubicBezTo>
                  <a:cubicBezTo>
                    <a:pt x="1041622" y="58101"/>
                    <a:pt x="1044601" y="61007"/>
                    <a:pt x="1046188" y="64133"/>
                  </a:cubicBezTo>
                  <a:cubicBezTo>
                    <a:pt x="1050096" y="72142"/>
                    <a:pt x="1047141" y="86940"/>
                    <a:pt x="1062818" y="101811"/>
                  </a:cubicBezTo>
                  <a:cubicBezTo>
                    <a:pt x="1067701" y="106572"/>
                    <a:pt x="1070143" y="104399"/>
                    <a:pt x="1076053" y="101493"/>
                  </a:cubicBezTo>
                  <a:cubicBezTo>
                    <a:pt x="1083720" y="97708"/>
                    <a:pt x="1092853" y="99051"/>
                    <a:pt x="1101301" y="100516"/>
                  </a:cubicBezTo>
                  <a:cubicBezTo>
                    <a:pt x="1105306" y="100834"/>
                    <a:pt x="1109115" y="102275"/>
                    <a:pt x="1112339" y="104668"/>
                  </a:cubicBezTo>
                  <a:cubicBezTo>
                    <a:pt x="1116734" y="108721"/>
                    <a:pt x="1119151" y="121053"/>
                    <a:pt x="1135414" y="126913"/>
                  </a:cubicBezTo>
                  <a:cubicBezTo>
                    <a:pt x="1142007" y="129355"/>
                    <a:pt x="1141006" y="130918"/>
                    <a:pt x="1139980" y="137730"/>
                  </a:cubicBezTo>
                  <a:cubicBezTo>
                    <a:pt x="1138515" y="147498"/>
                    <a:pt x="1147086" y="156044"/>
                    <a:pt x="1147648" y="165885"/>
                  </a:cubicBezTo>
                  <a:cubicBezTo>
                    <a:pt x="1148210" y="175726"/>
                    <a:pt x="1141739" y="185274"/>
                    <a:pt x="1163691" y="190719"/>
                  </a:cubicBezTo>
                  <a:cubicBezTo>
                    <a:pt x="1192041" y="197776"/>
                    <a:pt x="1186620" y="180268"/>
                    <a:pt x="1197877" y="178143"/>
                  </a:cubicBezTo>
                  <a:cubicBezTo>
                    <a:pt x="1202150" y="177338"/>
                    <a:pt x="1206106" y="180341"/>
                    <a:pt x="1210355" y="181245"/>
                  </a:cubicBezTo>
                  <a:cubicBezTo>
                    <a:pt x="1217681" y="182807"/>
                    <a:pt x="1225226" y="177899"/>
                    <a:pt x="1232649" y="179169"/>
                  </a:cubicBezTo>
                  <a:cubicBezTo>
                    <a:pt x="1241098" y="180585"/>
                    <a:pt x="1243100" y="186739"/>
                    <a:pt x="1245982" y="193503"/>
                  </a:cubicBezTo>
                  <a:cubicBezTo>
                    <a:pt x="1248863" y="200267"/>
                    <a:pt x="1253674" y="203588"/>
                    <a:pt x="1258045" y="220363"/>
                  </a:cubicBezTo>
                  <a:cubicBezTo>
                    <a:pt x="1260853" y="231059"/>
                    <a:pt x="1255212" y="230595"/>
                    <a:pt x="1254406" y="233793"/>
                  </a:cubicBezTo>
                  <a:cubicBezTo>
                    <a:pt x="1253601" y="236992"/>
                    <a:pt x="1258606" y="239068"/>
                    <a:pt x="1258386" y="242291"/>
                  </a:cubicBezTo>
                  <a:cubicBezTo>
                    <a:pt x="1258191" y="244733"/>
                    <a:pt x="1255285" y="245856"/>
                    <a:pt x="1252868" y="245930"/>
                  </a:cubicBezTo>
                  <a:cubicBezTo>
                    <a:pt x="1250450" y="246003"/>
                    <a:pt x="1247740" y="245710"/>
                    <a:pt x="1245884" y="247273"/>
                  </a:cubicBezTo>
                  <a:cubicBezTo>
                    <a:pt x="1242856" y="249836"/>
                    <a:pt x="1244907" y="255013"/>
                    <a:pt x="1248106" y="257382"/>
                  </a:cubicBezTo>
                  <a:cubicBezTo>
                    <a:pt x="1253112" y="260703"/>
                    <a:pt x="1268838" y="263999"/>
                    <a:pt x="1253381" y="285121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BC42AA-C68F-4229-811F-888C95C87C43}"/>
                </a:ext>
              </a:extLst>
            </p:cNvPr>
            <p:cNvSpPr/>
            <p:nvPr/>
          </p:nvSpPr>
          <p:spPr>
            <a:xfrm>
              <a:off x="4719737" y="8035432"/>
              <a:ext cx="551861" cy="647094"/>
            </a:xfrm>
            <a:custGeom>
              <a:avLst/>
              <a:gdLst>
                <a:gd name="connsiteX0" fmla="*/ 545728 w 551861"/>
                <a:gd name="connsiteY0" fmla="*/ 607463 h 647094"/>
                <a:gd name="connsiteX1" fmla="*/ 542920 w 551861"/>
                <a:gd name="connsiteY1" fmla="*/ 606388 h 647094"/>
                <a:gd name="connsiteX2" fmla="*/ 516499 w 551861"/>
                <a:gd name="connsiteY2" fmla="*/ 612542 h 647094"/>
                <a:gd name="connsiteX3" fmla="*/ 503948 w 551861"/>
                <a:gd name="connsiteY3" fmla="*/ 623237 h 647094"/>
                <a:gd name="connsiteX4" fmla="*/ 488198 w 551861"/>
                <a:gd name="connsiteY4" fmla="*/ 632150 h 647094"/>
                <a:gd name="connsiteX5" fmla="*/ 454964 w 551861"/>
                <a:gd name="connsiteY5" fmla="*/ 633176 h 647094"/>
                <a:gd name="connsiteX6" fmla="*/ 445709 w 551861"/>
                <a:gd name="connsiteY6" fmla="*/ 647631 h 647094"/>
                <a:gd name="connsiteX7" fmla="*/ 432719 w 551861"/>
                <a:gd name="connsiteY7" fmla="*/ 640452 h 647094"/>
                <a:gd name="connsiteX8" fmla="*/ 425393 w 551861"/>
                <a:gd name="connsiteY8" fmla="*/ 642577 h 647094"/>
                <a:gd name="connsiteX9" fmla="*/ 414624 w 551861"/>
                <a:gd name="connsiteY9" fmla="*/ 636570 h 647094"/>
                <a:gd name="connsiteX10" fmla="*/ 395944 w 551861"/>
                <a:gd name="connsiteY10" fmla="*/ 622358 h 647094"/>
                <a:gd name="connsiteX11" fmla="*/ 365909 w 551861"/>
                <a:gd name="connsiteY11" fmla="*/ 586658 h 647094"/>
                <a:gd name="connsiteX12" fmla="*/ 353260 w 551861"/>
                <a:gd name="connsiteY12" fmla="*/ 551593 h 647094"/>
                <a:gd name="connsiteX13" fmla="*/ 333017 w 551861"/>
                <a:gd name="connsiteY13" fmla="*/ 552106 h 647094"/>
                <a:gd name="connsiteX14" fmla="*/ 324349 w 551861"/>
                <a:gd name="connsiteY14" fmla="*/ 549395 h 647094"/>
                <a:gd name="connsiteX15" fmla="*/ 311309 w 551861"/>
                <a:gd name="connsiteY15" fmla="*/ 559505 h 647094"/>
                <a:gd name="connsiteX16" fmla="*/ 295046 w 551861"/>
                <a:gd name="connsiteY16" fmla="*/ 583337 h 647094"/>
                <a:gd name="connsiteX17" fmla="*/ 269993 w 551861"/>
                <a:gd name="connsiteY17" fmla="*/ 591786 h 647094"/>
                <a:gd name="connsiteX18" fmla="*/ 252216 w 551861"/>
                <a:gd name="connsiteY18" fmla="*/ 601944 h 647094"/>
                <a:gd name="connsiteX19" fmla="*/ 236442 w 551861"/>
                <a:gd name="connsiteY19" fmla="*/ 593862 h 647094"/>
                <a:gd name="connsiteX20" fmla="*/ 252069 w 551861"/>
                <a:gd name="connsiteY20" fmla="*/ 563021 h 647094"/>
                <a:gd name="connsiteX21" fmla="*/ 247186 w 551861"/>
                <a:gd name="connsiteY21" fmla="*/ 552618 h 647094"/>
                <a:gd name="connsiteX22" fmla="*/ 235538 w 551861"/>
                <a:gd name="connsiteY22" fmla="*/ 546270 h 647094"/>
                <a:gd name="connsiteX23" fmla="*/ 213805 w 551861"/>
                <a:gd name="connsiteY23" fmla="*/ 541606 h 647094"/>
                <a:gd name="connsiteX24" fmla="*/ 187140 w 551861"/>
                <a:gd name="connsiteY24" fmla="*/ 563851 h 647094"/>
                <a:gd name="connsiteX25" fmla="*/ 175956 w 551861"/>
                <a:gd name="connsiteY25" fmla="*/ 570591 h 647094"/>
                <a:gd name="connsiteX26" fmla="*/ 172123 w 551861"/>
                <a:gd name="connsiteY26" fmla="*/ 574131 h 647094"/>
                <a:gd name="connsiteX27" fmla="*/ 167239 w 551861"/>
                <a:gd name="connsiteY27" fmla="*/ 575474 h 647094"/>
                <a:gd name="connsiteX28" fmla="*/ 148388 w 551861"/>
                <a:gd name="connsiteY28" fmla="*/ 594326 h 647094"/>
                <a:gd name="connsiteX29" fmla="*/ 132076 w 551861"/>
                <a:gd name="connsiteY29" fmla="*/ 589051 h 647094"/>
                <a:gd name="connsiteX30" fmla="*/ 97719 w 551861"/>
                <a:gd name="connsiteY30" fmla="*/ 588660 h 647094"/>
                <a:gd name="connsiteX31" fmla="*/ 95912 w 551861"/>
                <a:gd name="connsiteY31" fmla="*/ 586365 h 647094"/>
                <a:gd name="connsiteX32" fmla="*/ 91468 w 551861"/>
                <a:gd name="connsiteY32" fmla="*/ 581262 h 647094"/>
                <a:gd name="connsiteX33" fmla="*/ 74155 w 551861"/>
                <a:gd name="connsiteY33" fmla="*/ 540287 h 647094"/>
                <a:gd name="connsiteX34" fmla="*/ 83556 w 551861"/>
                <a:gd name="connsiteY34" fmla="*/ 488642 h 647094"/>
                <a:gd name="connsiteX35" fmla="*/ 88294 w 551861"/>
                <a:gd name="connsiteY35" fmla="*/ 473404 h 647094"/>
                <a:gd name="connsiteX36" fmla="*/ 89881 w 551861"/>
                <a:gd name="connsiteY36" fmla="*/ 460072 h 647094"/>
                <a:gd name="connsiteX37" fmla="*/ 74692 w 551861"/>
                <a:gd name="connsiteY37" fmla="*/ 452575 h 647094"/>
                <a:gd name="connsiteX38" fmla="*/ 72788 w 551861"/>
                <a:gd name="connsiteY38" fmla="*/ 444371 h 647094"/>
                <a:gd name="connsiteX39" fmla="*/ 65169 w 551861"/>
                <a:gd name="connsiteY39" fmla="*/ 438583 h 647094"/>
                <a:gd name="connsiteX40" fmla="*/ 55402 w 551861"/>
                <a:gd name="connsiteY40" fmla="*/ 424347 h 647094"/>
                <a:gd name="connsiteX41" fmla="*/ 35867 w 551861"/>
                <a:gd name="connsiteY41" fmla="*/ 399001 h 647094"/>
                <a:gd name="connsiteX42" fmla="*/ 33156 w 551861"/>
                <a:gd name="connsiteY42" fmla="*/ 395778 h 647094"/>
                <a:gd name="connsiteX43" fmla="*/ 25489 w 551861"/>
                <a:gd name="connsiteY43" fmla="*/ 387255 h 647094"/>
                <a:gd name="connsiteX44" fmla="*/ 35964 w 551861"/>
                <a:gd name="connsiteY44" fmla="*/ 367305 h 647094"/>
                <a:gd name="connsiteX45" fmla="*/ 2022 w 551861"/>
                <a:gd name="connsiteY45" fmla="*/ 314244 h 647094"/>
                <a:gd name="connsiteX46" fmla="*/ 3854 w 551861"/>
                <a:gd name="connsiteY46" fmla="*/ 295612 h 647094"/>
                <a:gd name="connsiteX47" fmla="*/ 1412 w 551861"/>
                <a:gd name="connsiteY47" fmla="*/ 289092 h 647094"/>
                <a:gd name="connsiteX48" fmla="*/ 3854 w 551861"/>
                <a:gd name="connsiteY48" fmla="*/ 277396 h 647094"/>
                <a:gd name="connsiteX49" fmla="*/ 13060 w 551861"/>
                <a:gd name="connsiteY49" fmla="*/ 267628 h 647094"/>
                <a:gd name="connsiteX50" fmla="*/ 29298 w 551861"/>
                <a:gd name="connsiteY50" fmla="*/ 252660 h 647094"/>
                <a:gd name="connsiteX51" fmla="*/ 27247 w 551861"/>
                <a:gd name="connsiteY51" fmla="*/ 242502 h 647094"/>
                <a:gd name="connsiteX52" fmla="*/ 38675 w 551861"/>
                <a:gd name="connsiteY52" fmla="*/ 231293 h 647094"/>
                <a:gd name="connsiteX53" fmla="*/ 55768 w 551861"/>
                <a:gd name="connsiteY53" fmla="*/ 245798 h 647094"/>
                <a:gd name="connsiteX54" fmla="*/ 65535 w 551861"/>
                <a:gd name="connsiteY54" fmla="*/ 234028 h 647094"/>
                <a:gd name="connsiteX55" fmla="*/ 60652 w 551861"/>
                <a:gd name="connsiteY55" fmla="*/ 215788 h 647094"/>
                <a:gd name="connsiteX56" fmla="*/ 73227 w 551861"/>
                <a:gd name="connsiteY56" fmla="*/ 204531 h 647094"/>
                <a:gd name="connsiteX57" fmla="*/ 92176 w 551861"/>
                <a:gd name="connsiteY57" fmla="*/ 208413 h 647094"/>
                <a:gd name="connsiteX58" fmla="*/ 92665 w 551861"/>
                <a:gd name="connsiteY58" fmla="*/ 200404 h 647094"/>
                <a:gd name="connsiteX59" fmla="*/ 87488 w 551861"/>
                <a:gd name="connsiteY59" fmla="*/ 191491 h 647094"/>
                <a:gd name="connsiteX60" fmla="*/ 86169 w 551861"/>
                <a:gd name="connsiteY60" fmla="*/ 182090 h 647094"/>
                <a:gd name="connsiteX61" fmla="*/ 82531 w 551861"/>
                <a:gd name="connsiteY61" fmla="*/ 172322 h 647094"/>
                <a:gd name="connsiteX62" fmla="*/ 78770 w 551861"/>
                <a:gd name="connsiteY62" fmla="*/ 157378 h 647094"/>
                <a:gd name="connsiteX63" fmla="*/ 65389 w 551861"/>
                <a:gd name="connsiteY63" fmla="*/ 151103 h 647094"/>
                <a:gd name="connsiteX64" fmla="*/ 60700 w 551861"/>
                <a:gd name="connsiteY64" fmla="*/ 146976 h 647094"/>
                <a:gd name="connsiteX65" fmla="*/ 61213 w 551861"/>
                <a:gd name="connsiteY65" fmla="*/ 146976 h 647094"/>
                <a:gd name="connsiteX66" fmla="*/ 62678 w 551861"/>
                <a:gd name="connsiteY66" fmla="*/ 146512 h 647094"/>
                <a:gd name="connsiteX67" fmla="*/ 62678 w 551861"/>
                <a:gd name="connsiteY67" fmla="*/ 146512 h 647094"/>
                <a:gd name="connsiteX68" fmla="*/ 65120 w 551861"/>
                <a:gd name="connsiteY68" fmla="*/ 135304 h 647094"/>
                <a:gd name="connsiteX69" fmla="*/ 38089 w 551861"/>
                <a:gd name="connsiteY69" fmla="*/ 113718 h 647094"/>
                <a:gd name="connsiteX70" fmla="*/ 35647 w 551861"/>
                <a:gd name="connsiteY70" fmla="*/ 97919 h 647094"/>
                <a:gd name="connsiteX71" fmla="*/ 36306 w 551861"/>
                <a:gd name="connsiteY71" fmla="*/ 66443 h 647094"/>
                <a:gd name="connsiteX72" fmla="*/ 40018 w 551861"/>
                <a:gd name="connsiteY72" fmla="*/ 52647 h 647094"/>
                <a:gd name="connsiteX73" fmla="*/ 52227 w 551861"/>
                <a:gd name="connsiteY73" fmla="*/ 20902 h 647094"/>
                <a:gd name="connsiteX74" fmla="*/ 53424 w 551861"/>
                <a:gd name="connsiteY74" fmla="*/ 14065 h 647094"/>
                <a:gd name="connsiteX75" fmla="*/ 68417 w 551861"/>
                <a:gd name="connsiteY75" fmla="*/ 11794 h 647094"/>
                <a:gd name="connsiteX76" fmla="*/ 79112 w 551861"/>
                <a:gd name="connsiteY76" fmla="*/ 3052 h 647094"/>
                <a:gd name="connsiteX77" fmla="*/ 81359 w 551861"/>
                <a:gd name="connsiteY77" fmla="*/ 1148 h 647094"/>
                <a:gd name="connsiteX78" fmla="*/ 82897 w 551861"/>
                <a:gd name="connsiteY78" fmla="*/ 0 h 647094"/>
                <a:gd name="connsiteX79" fmla="*/ 100845 w 551861"/>
                <a:gd name="connsiteY79" fmla="*/ 22563 h 647094"/>
                <a:gd name="connsiteX80" fmla="*/ 106827 w 551861"/>
                <a:gd name="connsiteY80" fmla="*/ 26738 h 647094"/>
                <a:gd name="connsiteX81" fmla="*/ 111980 w 551861"/>
                <a:gd name="connsiteY81" fmla="*/ 26152 h 647094"/>
                <a:gd name="connsiteX82" fmla="*/ 123359 w 551861"/>
                <a:gd name="connsiteY82" fmla="*/ 29913 h 647094"/>
                <a:gd name="connsiteX83" fmla="*/ 110466 w 551861"/>
                <a:gd name="connsiteY83" fmla="*/ 60314 h 647094"/>
                <a:gd name="connsiteX84" fmla="*/ 102139 w 551861"/>
                <a:gd name="connsiteY84" fmla="*/ 64880 h 647094"/>
                <a:gd name="connsiteX85" fmla="*/ 104361 w 551861"/>
                <a:gd name="connsiteY85" fmla="*/ 80704 h 647094"/>
                <a:gd name="connsiteX86" fmla="*/ 115569 w 551861"/>
                <a:gd name="connsiteY86" fmla="*/ 91423 h 647094"/>
                <a:gd name="connsiteX87" fmla="*/ 124311 w 551861"/>
                <a:gd name="connsiteY87" fmla="*/ 103633 h 647094"/>
                <a:gd name="connsiteX88" fmla="*/ 134445 w 551861"/>
                <a:gd name="connsiteY88" fmla="*/ 113254 h 647094"/>
                <a:gd name="connsiteX89" fmla="*/ 136472 w 551861"/>
                <a:gd name="connsiteY89" fmla="*/ 119456 h 647094"/>
                <a:gd name="connsiteX90" fmla="*/ 142356 w 551861"/>
                <a:gd name="connsiteY90" fmla="*/ 122362 h 647094"/>
                <a:gd name="connsiteX91" fmla="*/ 154175 w 551861"/>
                <a:gd name="connsiteY91" fmla="*/ 131055 h 647094"/>
                <a:gd name="connsiteX92" fmla="*/ 166873 w 551861"/>
                <a:gd name="connsiteY92" fmla="*/ 126611 h 647094"/>
                <a:gd name="connsiteX93" fmla="*/ 182623 w 551861"/>
                <a:gd name="connsiteY93" fmla="*/ 129199 h 647094"/>
                <a:gd name="connsiteX94" fmla="*/ 197958 w 551861"/>
                <a:gd name="connsiteY94" fmla="*/ 130957 h 647094"/>
                <a:gd name="connsiteX95" fmla="*/ 211998 w 551861"/>
                <a:gd name="connsiteY95" fmla="*/ 141897 h 647094"/>
                <a:gd name="connsiteX96" fmla="*/ 242473 w 551861"/>
                <a:gd name="connsiteY96" fmla="*/ 137160 h 647094"/>
                <a:gd name="connsiteX97" fmla="*/ 259102 w 551861"/>
                <a:gd name="connsiteY97" fmla="*/ 147171 h 647094"/>
                <a:gd name="connsiteX98" fmla="*/ 279321 w 551861"/>
                <a:gd name="connsiteY98" fmla="*/ 145071 h 647094"/>
                <a:gd name="connsiteX99" fmla="*/ 288429 w 551861"/>
                <a:gd name="connsiteY99" fmla="*/ 152397 h 647094"/>
                <a:gd name="connsiteX100" fmla="*/ 281250 w 551861"/>
                <a:gd name="connsiteY100" fmla="*/ 162946 h 647094"/>
                <a:gd name="connsiteX101" fmla="*/ 285059 w 551861"/>
                <a:gd name="connsiteY101" fmla="*/ 173470 h 647094"/>
                <a:gd name="connsiteX102" fmla="*/ 294826 w 551861"/>
                <a:gd name="connsiteY102" fmla="*/ 202260 h 647094"/>
                <a:gd name="connsiteX103" fmla="*/ 308306 w 551861"/>
                <a:gd name="connsiteY103" fmla="*/ 219597 h 647094"/>
                <a:gd name="connsiteX104" fmla="*/ 316144 w 551861"/>
                <a:gd name="connsiteY104" fmla="*/ 213517 h 647094"/>
                <a:gd name="connsiteX105" fmla="*/ 308354 w 551861"/>
                <a:gd name="connsiteY105" fmla="*/ 204433 h 647094"/>
                <a:gd name="connsiteX106" fmla="*/ 317780 w 551861"/>
                <a:gd name="connsiteY106" fmla="*/ 199696 h 647094"/>
                <a:gd name="connsiteX107" fmla="*/ 325106 w 551861"/>
                <a:gd name="connsiteY107" fmla="*/ 191540 h 647094"/>
                <a:gd name="connsiteX108" fmla="*/ 339928 w 551861"/>
                <a:gd name="connsiteY108" fmla="*/ 191345 h 647094"/>
                <a:gd name="connsiteX109" fmla="*/ 345910 w 551861"/>
                <a:gd name="connsiteY109" fmla="*/ 190075 h 647094"/>
                <a:gd name="connsiteX110" fmla="*/ 347961 w 551861"/>
                <a:gd name="connsiteY110" fmla="*/ 195789 h 647094"/>
                <a:gd name="connsiteX111" fmla="*/ 355824 w 551861"/>
                <a:gd name="connsiteY111" fmla="*/ 206899 h 647094"/>
                <a:gd name="connsiteX112" fmla="*/ 352601 w 551861"/>
                <a:gd name="connsiteY112" fmla="*/ 217595 h 647094"/>
                <a:gd name="connsiteX113" fmla="*/ 357997 w 551861"/>
                <a:gd name="connsiteY113" fmla="*/ 227533 h 647094"/>
                <a:gd name="connsiteX114" fmla="*/ 359194 w 551861"/>
                <a:gd name="connsiteY114" fmla="*/ 232905 h 647094"/>
                <a:gd name="connsiteX115" fmla="*/ 372966 w 551861"/>
                <a:gd name="connsiteY115" fmla="*/ 247825 h 647094"/>
                <a:gd name="connsiteX116" fmla="*/ 386372 w 551861"/>
                <a:gd name="connsiteY116" fmla="*/ 280814 h 647094"/>
                <a:gd name="connsiteX117" fmla="*/ 379364 w 551861"/>
                <a:gd name="connsiteY117" fmla="*/ 279984 h 647094"/>
                <a:gd name="connsiteX118" fmla="*/ 370524 w 551861"/>
                <a:gd name="connsiteY118" fmla="*/ 295685 h 647094"/>
                <a:gd name="connsiteX119" fmla="*/ 373259 w 551861"/>
                <a:gd name="connsiteY119" fmla="*/ 308066 h 647094"/>
                <a:gd name="connsiteX120" fmla="*/ 394039 w 551861"/>
                <a:gd name="connsiteY120" fmla="*/ 320690 h 647094"/>
                <a:gd name="connsiteX121" fmla="*/ 400803 w 551861"/>
                <a:gd name="connsiteY121" fmla="*/ 312217 h 647094"/>
                <a:gd name="connsiteX122" fmla="*/ 419972 w 551861"/>
                <a:gd name="connsiteY122" fmla="*/ 321349 h 647094"/>
                <a:gd name="connsiteX123" fmla="*/ 409741 w 551861"/>
                <a:gd name="connsiteY123" fmla="*/ 333559 h 647094"/>
                <a:gd name="connsiteX124" fmla="*/ 422780 w 551861"/>
                <a:gd name="connsiteY124" fmla="*/ 349016 h 647094"/>
                <a:gd name="connsiteX125" fmla="*/ 435722 w 551861"/>
                <a:gd name="connsiteY125" fmla="*/ 370504 h 647094"/>
                <a:gd name="connsiteX126" fmla="*/ 445001 w 551861"/>
                <a:gd name="connsiteY126" fmla="*/ 378416 h 647094"/>
                <a:gd name="connsiteX127" fmla="*/ 456380 w 551861"/>
                <a:gd name="connsiteY127" fmla="*/ 387524 h 647094"/>
                <a:gd name="connsiteX128" fmla="*/ 492202 w 551861"/>
                <a:gd name="connsiteY128" fmla="*/ 407059 h 647094"/>
                <a:gd name="connsiteX129" fmla="*/ 502922 w 551861"/>
                <a:gd name="connsiteY129" fmla="*/ 428694 h 647094"/>
                <a:gd name="connsiteX130" fmla="*/ 511933 w 551861"/>
                <a:gd name="connsiteY130" fmla="*/ 448864 h 647094"/>
                <a:gd name="connsiteX131" fmla="*/ 505804 w 551861"/>
                <a:gd name="connsiteY131" fmla="*/ 460609 h 647094"/>
                <a:gd name="connsiteX132" fmla="*/ 514668 w 551861"/>
                <a:gd name="connsiteY132" fmla="*/ 476481 h 647094"/>
                <a:gd name="connsiteX133" fmla="*/ 526071 w 551861"/>
                <a:gd name="connsiteY133" fmla="*/ 481365 h 647094"/>
                <a:gd name="connsiteX134" fmla="*/ 537084 w 551861"/>
                <a:gd name="connsiteY134" fmla="*/ 492695 h 647094"/>
                <a:gd name="connsiteX135" fmla="*/ 542602 w 551861"/>
                <a:gd name="connsiteY135" fmla="*/ 513891 h 647094"/>
                <a:gd name="connsiteX136" fmla="*/ 538183 w 551861"/>
                <a:gd name="connsiteY136" fmla="*/ 519214 h 647094"/>
                <a:gd name="connsiteX137" fmla="*/ 534691 w 551861"/>
                <a:gd name="connsiteY137" fmla="*/ 524684 h 647094"/>
                <a:gd name="connsiteX138" fmla="*/ 530881 w 551861"/>
                <a:gd name="connsiteY138" fmla="*/ 558015 h 647094"/>
                <a:gd name="connsiteX139" fmla="*/ 541943 w 551861"/>
                <a:gd name="connsiteY139" fmla="*/ 578185 h 647094"/>
                <a:gd name="connsiteX140" fmla="*/ 544043 w 551861"/>
                <a:gd name="connsiteY140" fmla="*/ 589686 h 647094"/>
                <a:gd name="connsiteX141" fmla="*/ 552199 w 551861"/>
                <a:gd name="connsiteY141" fmla="*/ 596133 h 647094"/>
                <a:gd name="connsiteX142" fmla="*/ 545728 w 551861"/>
                <a:gd name="connsiteY142" fmla="*/ 607463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51861" h="647094">
                  <a:moveTo>
                    <a:pt x="545728" y="607463"/>
                  </a:moveTo>
                  <a:lnTo>
                    <a:pt x="542920" y="606388"/>
                  </a:lnTo>
                  <a:cubicBezTo>
                    <a:pt x="528269" y="600381"/>
                    <a:pt x="530515" y="613714"/>
                    <a:pt x="516499" y="612542"/>
                  </a:cubicBezTo>
                  <a:cubicBezTo>
                    <a:pt x="510516" y="611980"/>
                    <a:pt x="505218" y="617816"/>
                    <a:pt x="503948" y="623237"/>
                  </a:cubicBezTo>
                  <a:cubicBezTo>
                    <a:pt x="503117" y="626851"/>
                    <a:pt x="505779" y="640721"/>
                    <a:pt x="488198" y="632150"/>
                  </a:cubicBezTo>
                  <a:cubicBezTo>
                    <a:pt x="479944" y="628145"/>
                    <a:pt x="457772" y="605290"/>
                    <a:pt x="454964" y="633176"/>
                  </a:cubicBezTo>
                  <a:cubicBezTo>
                    <a:pt x="454476" y="638059"/>
                    <a:pt x="453670" y="650269"/>
                    <a:pt x="445709" y="647631"/>
                  </a:cubicBezTo>
                  <a:cubicBezTo>
                    <a:pt x="438994" y="645361"/>
                    <a:pt x="441656" y="637669"/>
                    <a:pt x="432719" y="640452"/>
                  </a:cubicBezTo>
                  <a:cubicBezTo>
                    <a:pt x="430081" y="641283"/>
                    <a:pt x="428225" y="642894"/>
                    <a:pt x="425393" y="642577"/>
                  </a:cubicBezTo>
                  <a:cubicBezTo>
                    <a:pt x="421105" y="642225"/>
                    <a:pt x="417179" y="640032"/>
                    <a:pt x="414624" y="636570"/>
                  </a:cubicBezTo>
                  <a:cubicBezTo>
                    <a:pt x="404857" y="624361"/>
                    <a:pt x="404637" y="628072"/>
                    <a:pt x="395944" y="622358"/>
                  </a:cubicBezTo>
                  <a:cubicBezTo>
                    <a:pt x="375213" y="608733"/>
                    <a:pt x="376800" y="608147"/>
                    <a:pt x="365909" y="586658"/>
                  </a:cubicBezTo>
                  <a:cubicBezTo>
                    <a:pt x="358193" y="571470"/>
                    <a:pt x="360732" y="558503"/>
                    <a:pt x="353260" y="551593"/>
                  </a:cubicBezTo>
                  <a:cubicBezTo>
                    <a:pt x="347082" y="545855"/>
                    <a:pt x="341906" y="553082"/>
                    <a:pt x="333017" y="552106"/>
                  </a:cubicBezTo>
                  <a:cubicBezTo>
                    <a:pt x="329989" y="551788"/>
                    <a:pt x="327328" y="549859"/>
                    <a:pt x="324349" y="549395"/>
                  </a:cubicBezTo>
                  <a:cubicBezTo>
                    <a:pt x="317682" y="548345"/>
                    <a:pt x="313311" y="553669"/>
                    <a:pt x="311309" y="559505"/>
                  </a:cubicBezTo>
                  <a:cubicBezTo>
                    <a:pt x="308721" y="566977"/>
                    <a:pt x="312139" y="584705"/>
                    <a:pt x="295046" y="583337"/>
                  </a:cubicBezTo>
                  <a:cubicBezTo>
                    <a:pt x="290529" y="582971"/>
                    <a:pt x="288673" y="579406"/>
                    <a:pt x="269993" y="591786"/>
                  </a:cubicBezTo>
                  <a:cubicBezTo>
                    <a:pt x="264352" y="595522"/>
                    <a:pt x="258052" y="598428"/>
                    <a:pt x="252216" y="601944"/>
                  </a:cubicBezTo>
                  <a:cubicBezTo>
                    <a:pt x="246380" y="605460"/>
                    <a:pt x="237076" y="600577"/>
                    <a:pt x="236442" y="593862"/>
                  </a:cubicBezTo>
                  <a:cubicBezTo>
                    <a:pt x="234683" y="575450"/>
                    <a:pt x="252143" y="571225"/>
                    <a:pt x="252069" y="563021"/>
                  </a:cubicBezTo>
                  <a:cubicBezTo>
                    <a:pt x="251742" y="559080"/>
                    <a:pt x="250008" y="555388"/>
                    <a:pt x="247186" y="552618"/>
                  </a:cubicBezTo>
                  <a:cubicBezTo>
                    <a:pt x="240031" y="546270"/>
                    <a:pt x="241203" y="549029"/>
                    <a:pt x="235538" y="546270"/>
                  </a:cubicBezTo>
                  <a:cubicBezTo>
                    <a:pt x="227382" y="542314"/>
                    <a:pt x="222498" y="535941"/>
                    <a:pt x="213805" y="541606"/>
                  </a:cubicBezTo>
                  <a:cubicBezTo>
                    <a:pt x="198544" y="551593"/>
                    <a:pt x="215881" y="563851"/>
                    <a:pt x="187140" y="563851"/>
                  </a:cubicBezTo>
                  <a:cubicBezTo>
                    <a:pt x="181622" y="563851"/>
                    <a:pt x="179961" y="567636"/>
                    <a:pt x="175956" y="570591"/>
                  </a:cubicBezTo>
                  <a:cubicBezTo>
                    <a:pt x="174565" y="571616"/>
                    <a:pt x="173515" y="573228"/>
                    <a:pt x="172123" y="574131"/>
                  </a:cubicBezTo>
                  <a:cubicBezTo>
                    <a:pt x="170565" y="574805"/>
                    <a:pt x="168922" y="575257"/>
                    <a:pt x="167239" y="575474"/>
                  </a:cubicBezTo>
                  <a:cubicBezTo>
                    <a:pt x="155030" y="578600"/>
                    <a:pt x="159059" y="591127"/>
                    <a:pt x="148388" y="594326"/>
                  </a:cubicBezTo>
                  <a:cubicBezTo>
                    <a:pt x="142388" y="595844"/>
                    <a:pt x="136049" y="593796"/>
                    <a:pt x="132076" y="589051"/>
                  </a:cubicBezTo>
                  <a:cubicBezTo>
                    <a:pt x="124751" y="579284"/>
                    <a:pt x="109880" y="581579"/>
                    <a:pt x="97719" y="588660"/>
                  </a:cubicBezTo>
                  <a:cubicBezTo>
                    <a:pt x="97060" y="587903"/>
                    <a:pt x="96474" y="587146"/>
                    <a:pt x="95912" y="586365"/>
                  </a:cubicBezTo>
                  <a:cubicBezTo>
                    <a:pt x="94530" y="584580"/>
                    <a:pt x="93045" y="582876"/>
                    <a:pt x="91468" y="581262"/>
                  </a:cubicBezTo>
                  <a:cubicBezTo>
                    <a:pt x="76206" y="564706"/>
                    <a:pt x="78795" y="563778"/>
                    <a:pt x="74155" y="540287"/>
                  </a:cubicBezTo>
                  <a:cubicBezTo>
                    <a:pt x="69857" y="518481"/>
                    <a:pt x="66268" y="517382"/>
                    <a:pt x="83556" y="488642"/>
                  </a:cubicBezTo>
                  <a:cubicBezTo>
                    <a:pt x="86015" y="483880"/>
                    <a:pt x="87620" y="478723"/>
                    <a:pt x="88294" y="473404"/>
                  </a:cubicBezTo>
                  <a:cubicBezTo>
                    <a:pt x="88660" y="471256"/>
                    <a:pt x="94716" y="457068"/>
                    <a:pt x="89881" y="460072"/>
                  </a:cubicBezTo>
                  <a:cubicBezTo>
                    <a:pt x="86511" y="452600"/>
                    <a:pt x="77378" y="463246"/>
                    <a:pt x="74692" y="452575"/>
                  </a:cubicBezTo>
                  <a:cubicBezTo>
                    <a:pt x="74033" y="449987"/>
                    <a:pt x="74497" y="446739"/>
                    <a:pt x="72788" y="444371"/>
                  </a:cubicBezTo>
                  <a:cubicBezTo>
                    <a:pt x="70468" y="441147"/>
                    <a:pt x="66927" y="442246"/>
                    <a:pt x="65169" y="438583"/>
                  </a:cubicBezTo>
                  <a:cubicBezTo>
                    <a:pt x="61970" y="431917"/>
                    <a:pt x="63045" y="427986"/>
                    <a:pt x="55402" y="424347"/>
                  </a:cubicBezTo>
                  <a:cubicBezTo>
                    <a:pt x="45317" y="419464"/>
                    <a:pt x="41874" y="407474"/>
                    <a:pt x="35867" y="399001"/>
                  </a:cubicBezTo>
                  <a:cubicBezTo>
                    <a:pt x="35105" y="397814"/>
                    <a:pt x="34194" y="396730"/>
                    <a:pt x="33156" y="395778"/>
                  </a:cubicBezTo>
                  <a:cubicBezTo>
                    <a:pt x="30373" y="393336"/>
                    <a:pt x="26368" y="391089"/>
                    <a:pt x="25489" y="387255"/>
                  </a:cubicBezTo>
                  <a:cubicBezTo>
                    <a:pt x="23804" y="379930"/>
                    <a:pt x="34426" y="373850"/>
                    <a:pt x="35964" y="367305"/>
                  </a:cubicBezTo>
                  <a:cubicBezTo>
                    <a:pt x="42191" y="341104"/>
                    <a:pt x="11546" y="337393"/>
                    <a:pt x="2022" y="314244"/>
                  </a:cubicBezTo>
                  <a:cubicBezTo>
                    <a:pt x="-981" y="306918"/>
                    <a:pt x="3195" y="302523"/>
                    <a:pt x="3854" y="295612"/>
                  </a:cubicBezTo>
                  <a:cubicBezTo>
                    <a:pt x="3869" y="293212"/>
                    <a:pt x="2999" y="290892"/>
                    <a:pt x="1412" y="289092"/>
                  </a:cubicBezTo>
                  <a:cubicBezTo>
                    <a:pt x="-273" y="286382"/>
                    <a:pt x="-1421" y="283549"/>
                    <a:pt x="3854" y="277396"/>
                  </a:cubicBezTo>
                  <a:cubicBezTo>
                    <a:pt x="6691" y="273931"/>
                    <a:pt x="9768" y="270666"/>
                    <a:pt x="13060" y="267628"/>
                  </a:cubicBezTo>
                  <a:cubicBezTo>
                    <a:pt x="16600" y="264552"/>
                    <a:pt x="25928" y="261768"/>
                    <a:pt x="29298" y="252660"/>
                  </a:cubicBezTo>
                  <a:cubicBezTo>
                    <a:pt x="30934" y="248240"/>
                    <a:pt x="28785" y="246482"/>
                    <a:pt x="27247" y="242502"/>
                  </a:cubicBezTo>
                  <a:cubicBezTo>
                    <a:pt x="24317" y="234956"/>
                    <a:pt x="30983" y="228534"/>
                    <a:pt x="38675" y="231293"/>
                  </a:cubicBezTo>
                  <a:cubicBezTo>
                    <a:pt x="46367" y="234053"/>
                    <a:pt x="47295" y="243942"/>
                    <a:pt x="55768" y="245798"/>
                  </a:cubicBezTo>
                  <a:cubicBezTo>
                    <a:pt x="63094" y="247385"/>
                    <a:pt x="65877" y="240328"/>
                    <a:pt x="65535" y="234028"/>
                  </a:cubicBezTo>
                  <a:cubicBezTo>
                    <a:pt x="65194" y="227728"/>
                    <a:pt x="60896" y="222185"/>
                    <a:pt x="60652" y="215788"/>
                  </a:cubicBezTo>
                  <a:cubicBezTo>
                    <a:pt x="60407" y="207827"/>
                    <a:pt x="66024" y="204970"/>
                    <a:pt x="73227" y="204531"/>
                  </a:cubicBezTo>
                  <a:cubicBezTo>
                    <a:pt x="79356" y="204189"/>
                    <a:pt x="86218" y="211221"/>
                    <a:pt x="92176" y="208413"/>
                  </a:cubicBezTo>
                  <a:cubicBezTo>
                    <a:pt x="95790" y="206704"/>
                    <a:pt x="94765" y="202943"/>
                    <a:pt x="92665" y="200404"/>
                  </a:cubicBezTo>
                  <a:cubicBezTo>
                    <a:pt x="89612" y="196717"/>
                    <a:pt x="86999" y="196863"/>
                    <a:pt x="87488" y="191491"/>
                  </a:cubicBezTo>
                  <a:cubicBezTo>
                    <a:pt x="87878" y="187340"/>
                    <a:pt x="88635" y="185557"/>
                    <a:pt x="86169" y="182090"/>
                  </a:cubicBezTo>
                  <a:cubicBezTo>
                    <a:pt x="83703" y="178622"/>
                    <a:pt x="82311" y="177011"/>
                    <a:pt x="82531" y="172322"/>
                  </a:cubicBezTo>
                  <a:cubicBezTo>
                    <a:pt x="82824" y="166291"/>
                    <a:pt x="84020" y="161749"/>
                    <a:pt x="78770" y="157378"/>
                  </a:cubicBezTo>
                  <a:cubicBezTo>
                    <a:pt x="74961" y="154179"/>
                    <a:pt x="69491" y="153813"/>
                    <a:pt x="65389" y="151103"/>
                  </a:cubicBezTo>
                  <a:cubicBezTo>
                    <a:pt x="63677" y="149906"/>
                    <a:pt x="62105" y="148522"/>
                    <a:pt x="60700" y="146976"/>
                  </a:cubicBezTo>
                  <a:lnTo>
                    <a:pt x="61213" y="146976"/>
                  </a:lnTo>
                  <a:cubicBezTo>
                    <a:pt x="61714" y="146861"/>
                    <a:pt x="62205" y="146707"/>
                    <a:pt x="62678" y="146512"/>
                  </a:cubicBezTo>
                  <a:lnTo>
                    <a:pt x="62678" y="146512"/>
                  </a:lnTo>
                  <a:cubicBezTo>
                    <a:pt x="67562" y="144534"/>
                    <a:pt x="69369" y="139040"/>
                    <a:pt x="65120" y="135304"/>
                  </a:cubicBezTo>
                  <a:cubicBezTo>
                    <a:pt x="56281" y="127636"/>
                    <a:pt x="43778" y="124804"/>
                    <a:pt x="38089" y="113718"/>
                  </a:cubicBezTo>
                  <a:cubicBezTo>
                    <a:pt x="35647" y="109078"/>
                    <a:pt x="36111" y="102998"/>
                    <a:pt x="35647" y="97919"/>
                  </a:cubicBezTo>
                  <a:cubicBezTo>
                    <a:pt x="33205" y="73769"/>
                    <a:pt x="33718" y="83927"/>
                    <a:pt x="36306" y="66443"/>
                  </a:cubicBezTo>
                  <a:cubicBezTo>
                    <a:pt x="36763" y="61669"/>
                    <a:pt x="38018" y="57005"/>
                    <a:pt x="40018" y="52647"/>
                  </a:cubicBezTo>
                  <a:cubicBezTo>
                    <a:pt x="45512" y="41927"/>
                    <a:pt x="59138" y="44393"/>
                    <a:pt x="52227" y="20902"/>
                  </a:cubicBezTo>
                  <a:cubicBezTo>
                    <a:pt x="51299" y="17728"/>
                    <a:pt x="50884" y="16458"/>
                    <a:pt x="53424" y="14065"/>
                  </a:cubicBezTo>
                  <a:cubicBezTo>
                    <a:pt x="57697" y="10060"/>
                    <a:pt x="63191" y="12551"/>
                    <a:pt x="68417" y="11794"/>
                  </a:cubicBezTo>
                  <a:cubicBezTo>
                    <a:pt x="73642" y="11037"/>
                    <a:pt x="75254" y="6593"/>
                    <a:pt x="79112" y="3052"/>
                  </a:cubicBezTo>
                  <a:cubicBezTo>
                    <a:pt x="79723" y="2491"/>
                    <a:pt x="80504" y="1831"/>
                    <a:pt x="81359" y="1148"/>
                  </a:cubicBezTo>
                  <a:cubicBezTo>
                    <a:pt x="82213" y="464"/>
                    <a:pt x="82360" y="366"/>
                    <a:pt x="82897" y="0"/>
                  </a:cubicBezTo>
                  <a:cubicBezTo>
                    <a:pt x="98012" y="11281"/>
                    <a:pt x="94398" y="16947"/>
                    <a:pt x="100845" y="22563"/>
                  </a:cubicBezTo>
                  <a:cubicBezTo>
                    <a:pt x="102581" y="24292"/>
                    <a:pt x="104605" y="25703"/>
                    <a:pt x="106827" y="26738"/>
                  </a:cubicBezTo>
                  <a:cubicBezTo>
                    <a:pt x="109416" y="27764"/>
                    <a:pt x="109880" y="27154"/>
                    <a:pt x="111980" y="26152"/>
                  </a:cubicBezTo>
                  <a:cubicBezTo>
                    <a:pt x="115642" y="24394"/>
                    <a:pt x="121918" y="25688"/>
                    <a:pt x="123359" y="29913"/>
                  </a:cubicBezTo>
                  <a:cubicBezTo>
                    <a:pt x="126167" y="38142"/>
                    <a:pt x="121918" y="53208"/>
                    <a:pt x="110466" y="60314"/>
                  </a:cubicBezTo>
                  <a:cubicBezTo>
                    <a:pt x="107804" y="61950"/>
                    <a:pt x="104361" y="62561"/>
                    <a:pt x="102139" y="64880"/>
                  </a:cubicBezTo>
                  <a:cubicBezTo>
                    <a:pt x="97402" y="69764"/>
                    <a:pt x="100454" y="76308"/>
                    <a:pt x="104361" y="80704"/>
                  </a:cubicBezTo>
                  <a:cubicBezTo>
                    <a:pt x="107902" y="84684"/>
                    <a:pt x="113030" y="86808"/>
                    <a:pt x="115569" y="91423"/>
                  </a:cubicBezTo>
                  <a:cubicBezTo>
                    <a:pt x="118109" y="96039"/>
                    <a:pt x="119623" y="101191"/>
                    <a:pt x="124311" y="103633"/>
                  </a:cubicBezTo>
                  <a:cubicBezTo>
                    <a:pt x="128999" y="106075"/>
                    <a:pt x="132711" y="107540"/>
                    <a:pt x="134445" y="113254"/>
                  </a:cubicBezTo>
                  <a:cubicBezTo>
                    <a:pt x="134748" y="115425"/>
                    <a:pt x="135434" y="117525"/>
                    <a:pt x="136472" y="119456"/>
                  </a:cubicBezTo>
                  <a:cubicBezTo>
                    <a:pt x="137961" y="121410"/>
                    <a:pt x="140379" y="121483"/>
                    <a:pt x="142356" y="122362"/>
                  </a:cubicBezTo>
                  <a:cubicBezTo>
                    <a:pt x="147729" y="124804"/>
                    <a:pt x="143040" y="128857"/>
                    <a:pt x="154175" y="131055"/>
                  </a:cubicBezTo>
                  <a:cubicBezTo>
                    <a:pt x="159352" y="132105"/>
                    <a:pt x="161818" y="127001"/>
                    <a:pt x="166873" y="126611"/>
                  </a:cubicBezTo>
                  <a:cubicBezTo>
                    <a:pt x="172489" y="126196"/>
                    <a:pt x="177177" y="128931"/>
                    <a:pt x="182623" y="129199"/>
                  </a:cubicBezTo>
                  <a:cubicBezTo>
                    <a:pt x="188068" y="129468"/>
                    <a:pt x="193220" y="127587"/>
                    <a:pt x="197958" y="130957"/>
                  </a:cubicBezTo>
                  <a:cubicBezTo>
                    <a:pt x="202695" y="134327"/>
                    <a:pt x="205772" y="140407"/>
                    <a:pt x="211998" y="141897"/>
                  </a:cubicBezTo>
                  <a:cubicBezTo>
                    <a:pt x="226845" y="145462"/>
                    <a:pt x="232632" y="137575"/>
                    <a:pt x="242473" y="137160"/>
                  </a:cubicBezTo>
                  <a:cubicBezTo>
                    <a:pt x="253339" y="136696"/>
                    <a:pt x="252753" y="145315"/>
                    <a:pt x="259102" y="147171"/>
                  </a:cubicBezTo>
                  <a:cubicBezTo>
                    <a:pt x="269333" y="150150"/>
                    <a:pt x="272142" y="142849"/>
                    <a:pt x="279321" y="145071"/>
                  </a:cubicBezTo>
                  <a:cubicBezTo>
                    <a:pt x="282324" y="145999"/>
                    <a:pt x="287598" y="149247"/>
                    <a:pt x="288429" y="152397"/>
                  </a:cubicBezTo>
                  <a:cubicBezTo>
                    <a:pt x="289552" y="156914"/>
                    <a:pt x="282837" y="159039"/>
                    <a:pt x="281250" y="162946"/>
                  </a:cubicBezTo>
                  <a:cubicBezTo>
                    <a:pt x="279557" y="166909"/>
                    <a:pt x="281223" y="171507"/>
                    <a:pt x="285059" y="173470"/>
                  </a:cubicBezTo>
                  <a:cubicBezTo>
                    <a:pt x="302665" y="182432"/>
                    <a:pt x="274559" y="192541"/>
                    <a:pt x="294826" y="202260"/>
                  </a:cubicBezTo>
                  <a:cubicBezTo>
                    <a:pt x="302469" y="205923"/>
                    <a:pt x="298416" y="218571"/>
                    <a:pt x="308306" y="219597"/>
                  </a:cubicBezTo>
                  <a:cubicBezTo>
                    <a:pt x="311675" y="219963"/>
                    <a:pt x="316217" y="217302"/>
                    <a:pt x="316144" y="213517"/>
                  </a:cubicBezTo>
                  <a:cubicBezTo>
                    <a:pt x="316144" y="208633"/>
                    <a:pt x="309087" y="208877"/>
                    <a:pt x="308354" y="204433"/>
                  </a:cubicBezTo>
                  <a:cubicBezTo>
                    <a:pt x="307622" y="199989"/>
                    <a:pt x="314947" y="199769"/>
                    <a:pt x="317780" y="199696"/>
                  </a:cubicBezTo>
                  <a:cubicBezTo>
                    <a:pt x="323347" y="199549"/>
                    <a:pt x="322297" y="195056"/>
                    <a:pt x="325106" y="191540"/>
                  </a:cubicBezTo>
                  <a:cubicBezTo>
                    <a:pt x="328768" y="186827"/>
                    <a:pt x="335337" y="190563"/>
                    <a:pt x="339928" y="191345"/>
                  </a:cubicBezTo>
                  <a:cubicBezTo>
                    <a:pt x="342011" y="191813"/>
                    <a:pt x="344196" y="191349"/>
                    <a:pt x="345910" y="190075"/>
                  </a:cubicBezTo>
                  <a:cubicBezTo>
                    <a:pt x="346252" y="192084"/>
                    <a:pt x="346948" y="194018"/>
                    <a:pt x="347961" y="195789"/>
                  </a:cubicBezTo>
                  <a:cubicBezTo>
                    <a:pt x="350696" y="200111"/>
                    <a:pt x="355727" y="201039"/>
                    <a:pt x="355824" y="206899"/>
                  </a:cubicBezTo>
                  <a:cubicBezTo>
                    <a:pt x="355824" y="210904"/>
                    <a:pt x="353138" y="213712"/>
                    <a:pt x="352601" y="217595"/>
                  </a:cubicBezTo>
                  <a:cubicBezTo>
                    <a:pt x="351966" y="222283"/>
                    <a:pt x="356313" y="223748"/>
                    <a:pt x="357997" y="227533"/>
                  </a:cubicBezTo>
                  <a:cubicBezTo>
                    <a:pt x="358803" y="229316"/>
                    <a:pt x="358583" y="231245"/>
                    <a:pt x="359194" y="232905"/>
                  </a:cubicBezTo>
                  <a:cubicBezTo>
                    <a:pt x="360854" y="237300"/>
                    <a:pt x="368473" y="239254"/>
                    <a:pt x="372966" y="247825"/>
                  </a:cubicBezTo>
                  <a:cubicBezTo>
                    <a:pt x="378045" y="257592"/>
                    <a:pt x="377386" y="271780"/>
                    <a:pt x="386372" y="280814"/>
                  </a:cubicBezTo>
                  <a:cubicBezTo>
                    <a:pt x="384018" y="280709"/>
                    <a:pt x="381676" y="280434"/>
                    <a:pt x="379364" y="279984"/>
                  </a:cubicBezTo>
                  <a:cubicBezTo>
                    <a:pt x="372429" y="278910"/>
                    <a:pt x="369792" y="290558"/>
                    <a:pt x="370524" y="295685"/>
                  </a:cubicBezTo>
                  <a:cubicBezTo>
                    <a:pt x="371086" y="299617"/>
                    <a:pt x="371086" y="304672"/>
                    <a:pt x="373259" y="308066"/>
                  </a:cubicBezTo>
                  <a:cubicBezTo>
                    <a:pt x="376678" y="313365"/>
                    <a:pt x="386934" y="325965"/>
                    <a:pt x="394039" y="320690"/>
                  </a:cubicBezTo>
                  <a:cubicBezTo>
                    <a:pt x="397067" y="318468"/>
                    <a:pt x="397019" y="314463"/>
                    <a:pt x="400803" y="312217"/>
                  </a:cubicBezTo>
                  <a:cubicBezTo>
                    <a:pt x="407128" y="308481"/>
                    <a:pt x="423903" y="309775"/>
                    <a:pt x="419972" y="321349"/>
                  </a:cubicBezTo>
                  <a:cubicBezTo>
                    <a:pt x="418189" y="326575"/>
                    <a:pt x="412353" y="328846"/>
                    <a:pt x="409741" y="333559"/>
                  </a:cubicBezTo>
                  <a:cubicBezTo>
                    <a:pt x="404613" y="342716"/>
                    <a:pt x="416578" y="346134"/>
                    <a:pt x="422780" y="349016"/>
                  </a:cubicBezTo>
                  <a:cubicBezTo>
                    <a:pt x="436479" y="355365"/>
                    <a:pt x="432132" y="365083"/>
                    <a:pt x="435722" y="370504"/>
                  </a:cubicBezTo>
                  <a:cubicBezTo>
                    <a:pt x="437944" y="373850"/>
                    <a:pt x="442169" y="375657"/>
                    <a:pt x="445001" y="378416"/>
                  </a:cubicBezTo>
                  <a:cubicBezTo>
                    <a:pt x="448542" y="381810"/>
                    <a:pt x="452669" y="384325"/>
                    <a:pt x="456380" y="387524"/>
                  </a:cubicBezTo>
                  <a:cubicBezTo>
                    <a:pt x="468760" y="398171"/>
                    <a:pt x="458676" y="390918"/>
                    <a:pt x="492202" y="407059"/>
                  </a:cubicBezTo>
                  <a:cubicBezTo>
                    <a:pt x="500944" y="411308"/>
                    <a:pt x="500383" y="420318"/>
                    <a:pt x="502922" y="428694"/>
                  </a:cubicBezTo>
                  <a:cubicBezTo>
                    <a:pt x="505022" y="435604"/>
                    <a:pt x="512690" y="441196"/>
                    <a:pt x="511933" y="448864"/>
                  </a:cubicBezTo>
                  <a:cubicBezTo>
                    <a:pt x="511591" y="452819"/>
                    <a:pt x="507366" y="456775"/>
                    <a:pt x="505804" y="460609"/>
                  </a:cubicBezTo>
                  <a:cubicBezTo>
                    <a:pt x="501335" y="471524"/>
                    <a:pt x="502067" y="473795"/>
                    <a:pt x="514668" y="476481"/>
                  </a:cubicBezTo>
                  <a:cubicBezTo>
                    <a:pt x="519380" y="477458"/>
                    <a:pt x="522311" y="477727"/>
                    <a:pt x="526071" y="481365"/>
                  </a:cubicBezTo>
                  <a:cubicBezTo>
                    <a:pt x="530164" y="484708"/>
                    <a:pt x="533858" y="488510"/>
                    <a:pt x="537084" y="492695"/>
                  </a:cubicBezTo>
                  <a:cubicBezTo>
                    <a:pt x="541162" y="499068"/>
                    <a:pt x="545752" y="506272"/>
                    <a:pt x="542602" y="513891"/>
                  </a:cubicBezTo>
                  <a:cubicBezTo>
                    <a:pt x="541577" y="516332"/>
                    <a:pt x="539819" y="517260"/>
                    <a:pt x="538183" y="519214"/>
                  </a:cubicBezTo>
                  <a:cubicBezTo>
                    <a:pt x="536791" y="520801"/>
                    <a:pt x="536058" y="523023"/>
                    <a:pt x="534691" y="524684"/>
                  </a:cubicBezTo>
                  <a:cubicBezTo>
                    <a:pt x="527023" y="533987"/>
                    <a:pt x="521651" y="537625"/>
                    <a:pt x="530881" y="558015"/>
                  </a:cubicBezTo>
                  <a:cubicBezTo>
                    <a:pt x="534056" y="565072"/>
                    <a:pt x="541357" y="569980"/>
                    <a:pt x="541943" y="578185"/>
                  </a:cubicBezTo>
                  <a:cubicBezTo>
                    <a:pt x="542212" y="581994"/>
                    <a:pt x="541455" y="586512"/>
                    <a:pt x="544043" y="589686"/>
                  </a:cubicBezTo>
                  <a:cubicBezTo>
                    <a:pt x="546631" y="592860"/>
                    <a:pt x="550807" y="592396"/>
                    <a:pt x="552199" y="596133"/>
                  </a:cubicBezTo>
                  <a:cubicBezTo>
                    <a:pt x="553982" y="601651"/>
                    <a:pt x="547535" y="603312"/>
                    <a:pt x="545728" y="607463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BFD170-60A8-46B1-BC79-8C70F481F3BE}"/>
                </a:ext>
              </a:extLst>
            </p:cNvPr>
            <p:cNvSpPr/>
            <p:nvPr/>
          </p:nvSpPr>
          <p:spPr>
            <a:xfrm>
              <a:off x="4084574" y="8177595"/>
              <a:ext cx="739885" cy="651978"/>
            </a:xfrm>
            <a:custGeom>
              <a:avLst/>
              <a:gdLst>
                <a:gd name="connsiteX0" fmla="*/ 740232 w 739884"/>
                <a:gd name="connsiteY0" fmla="*/ 506665 h 651977"/>
                <a:gd name="connsiteX1" fmla="*/ 726045 w 739884"/>
                <a:gd name="connsiteY1" fmla="*/ 547590 h 651977"/>
                <a:gd name="connsiteX2" fmla="*/ 723163 w 739884"/>
                <a:gd name="connsiteY2" fmla="*/ 558481 h 651977"/>
                <a:gd name="connsiteX3" fmla="*/ 716790 w 739884"/>
                <a:gd name="connsiteY3" fmla="*/ 558335 h 651977"/>
                <a:gd name="connsiteX4" fmla="*/ 705924 w 739884"/>
                <a:gd name="connsiteY4" fmla="*/ 569469 h 651977"/>
                <a:gd name="connsiteX5" fmla="*/ 689368 w 739884"/>
                <a:gd name="connsiteY5" fmla="*/ 589004 h 651977"/>
                <a:gd name="connsiteX6" fmla="*/ 675938 w 739884"/>
                <a:gd name="connsiteY6" fmla="*/ 598259 h 651977"/>
                <a:gd name="connsiteX7" fmla="*/ 672959 w 739884"/>
                <a:gd name="connsiteY7" fmla="*/ 604339 h 651977"/>
                <a:gd name="connsiteX8" fmla="*/ 658552 w 739884"/>
                <a:gd name="connsiteY8" fmla="*/ 607709 h 651977"/>
                <a:gd name="connsiteX9" fmla="*/ 647588 w 739884"/>
                <a:gd name="connsiteY9" fmla="*/ 615230 h 651977"/>
                <a:gd name="connsiteX10" fmla="*/ 649492 w 739884"/>
                <a:gd name="connsiteY10" fmla="*/ 629417 h 651977"/>
                <a:gd name="connsiteX11" fmla="*/ 637454 w 739884"/>
                <a:gd name="connsiteY11" fmla="*/ 640894 h 651977"/>
                <a:gd name="connsiteX12" fmla="*/ 634133 w 739884"/>
                <a:gd name="connsiteY12" fmla="*/ 646022 h 651977"/>
                <a:gd name="connsiteX13" fmla="*/ 628810 w 739884"/>
                <a:gd name="connsiteY13" fmla="*/ 648879 h 651977"/>
                <a:gd name="connsiteX14" fmla="*/ 614158 w 739884"/>
                <a:gd name="connsiteY14" fmla="*/ 653225 h 651977"/>
                <a:gd name="connsiteX15" fmla="*/ 609275 w 739884"/>
                <a:gd name="connsiteY15" fmla="*/ 645558 h 651977"/>
                <a:gd name="connsiteX16" fmla="*/ 608347 w 739884"/>
                <a:gd name="connsiteY16" fmla="*/ 638403 h 651977"/>
                <a:gd name="connsiteX17" fmla="*/ 603658 w 739884"/>
                <a:gd name="connsiteY17" fmla="*/ 622067 h 651977"/>
                <a:gd name="connsiteX18" fmla="*/ 588348 w 739884"/>
                <a:gd name="connsiteY18" fmla="*/ 608490 h 651977"/>
                <a:gd name="connsiteX19" fmla="*/ 577750 w 739884"/>
                <a:gd name="connsiteY19" fmla="*/ 601385 h 651977"/>
                <a:gd name="connsiteX20" fmla="*/ 563880 w 739884"/>
                <a:gd name="connsiteY20" fmla="*/ 609516 h 651977"/>
                <a:gd name="connsiteX21" fmla="*/ 562464 w 739884"/>
                <a:gd name="connsiteY21" fmla="*/ 617916 h 651977"/>
                <a:gd name="connsiteX22" fmla="*/ 556848 w 739884"/>
                <a:gd name="connsiteY22" fmla="*/ 621701 h 651977"/>
                <a:gd name="connsiteX23" fmla="*/ 535067 w 739884"/>
                <a:gd name="connsiteY23" fmla="*/ 620040 h 651977"/>
                <a:gd name="connsiteX24" fmla="*/ 527985 w 739884"/>
                <a:gd name="connsiteY24" fmla="*/ 607074 h 651977"/>
                <a:gd name="connsiteX25" fmla="*/ 516899 w 739884"/>
                <a:gd name="connsiteY25" fmla="*/ 594230 h 651977"/>
                <a:gd name="connsiteX26" fmla="*/ 505593 w 739884"/>
                <a:gd name="connsiteY26" fmla="*/ 597673 h 651977"/>
                <a:gd name="connsiteX27" fmla="*/ 489965 w 739884"/>
                <a:gd name="connsiteY27" fmla="*/ 592789 h 651977"/>
                <a:gd name="connsiteX28" fmla="*/ 485594 w 739884"/>
                <a:gd name="connsiteY28" fmla="*/ 581703 h 651977"/>
                <a:gd name="connsiteX29" fmla="*/ 460541 w 739884"/>
                <a:gd name="connsiteY29" fmla="*/ 594157 h 651977"/>
                <a:gd name="connsiteX30" fmla="*/ 444840 w 739884"/>
                <a:gd name="connsiteY30" fmla="*/ 597893 h 651977"/>
                <a:gd name="connsiteX31" fmla="*/ 440786 w 739884"/>
                <a:gd name="connsiteY31" fmla="*/ 587442 h 651977"/>
                <a:gd name="connsiteX32" fmla="*/ 440640 w 739884"/>
                <a:gd name="connsiteY32" fmla="*/ 563023 h 651977"/>
                <a:gd name="connsiteX33" fmla="*/ 440347 w 739884"/>
                <a:gd name="connsiteY33" fmla="*/ 547077 h 651977"/>
                <a:gd name="connsiteX34" fmla="*/ 443228 w 739884"/>
                <a:gd name="connsiteY34" fmla="*/ 539581 h 651977"/>
                <a:gd name="connsiteX35" fmla="*/ 438344 w 739884"/>
                <a:gd name="connsiteY35" fmla="*/ 516969 h 651977"/>
                <a:gd name="connsiteX36" fmla="*/ 430726 w 739884"/>
                <a:gd name="connsiteY36" fmla="*/ 503857 h 651977"/>
                <a:gd name="connsiteX37" fmla="*/ 429895 w 739884"/>
                <a:gd name="connsiteY37" fmla="*/ 503393 h 651977"/>
                <a:gd name="connsiteX38" fmla="*/ 415464 w 739884"/>
                <a:gd name="connsiteY38" fmla="*/ 499046 h 651977"/>
                <a:gd name="connsiteX39" fmla="*/ 380765 w 739884"/>
                <a:gd name="connsiteY39" fmla="*/ 494748 h 651977"/>
                <a:gd name="connsiteX40" fmla="*/ 372438 w 739884"/>
                <a:gd name="connsiteY40" fmla="*/ 499461 h 651977"/>
                <a:gd name="connsiteX41" fmla="*/ 363770 w 739884"/>
                <a:gd name="connsiteY41" fmla="*/ 500584 h 651977"/>
                <a:gd name="connsiteX42" fmla="*/ 356249 w 739884"/>
                <a:gd name="connsiteY42" fmla="*/ 503954 h 651977"/>
                <a:gd name="connsiteX43" fmla="*/ 348923 w 739884"/>
                <a:gd name="connsiteY43" fmla="*/ 507666 h 651977"/>
                <a:gd name="connsiteX44" fmla="*/ 343600 w 739884"/>
                <a:gd name="connsiteY44" fmla="*/ 512550 h 651977"/>
                <a:gd name="connsiteX45" fmla="*/ 325066 w 739884"/>
                <a:gd name="connsiteY45" fmla="*/ 519265 h 651977"/>
                <a:gd name="connsiteX46" fmla="*/ 325677 w 739884"/>
                <a:gd name="connsiteY46" fmla="*/ 531279 h 651977"/>
                <a:gd name="connsiteX47" fmla="*/ 321159 w 739884"/>
                <a:gd name="connsiteY47" fmla="*/ 537164 h 651977"/>
                <a:gd name="connsiteX48" fmla="*/ 305238 w 739884"/>
                <a:gd name="connsiteY48" fmla="*/ 545075 h 651977"/>
                <a:gd name="connsiteX49" fmla="*/ 290587 w 739884"/>
                <a:gd name="connsiteY49" fmla="*/ 547077 h 651977"/>
                <a:gd name="connsiteX50" fmla="*/ 281039 w 739884"/>
                <a:gd name="connsiteY50" fmla="*/ 555087 h 651977"/>
                <a:gd name="connsiteX51" fmla="*/ 265070 w 739884"/>
                <a:gd name="connsiteY51" fmla="*/ 559336 h 651977"/>
                <a:gd name="connsiteX52" fmla="*/ 238820 w 739884"/>
                <a:gd name="connsiteY52" fmla="*/ 571545 h 651977"/>
                <a:gd name="connsiteX53" fmla="*/ 198822 w 739884"/>
                <a:gd name="connsiteY53" fmla="*/ 590225 h 651977"/>
                <a:gd name="connsiteX54" fmla="*/ 181118 w 739884"/>
                <a:gd name="connsiteY54" fmla="*/ 595109 h 651977"/>
                <a:gd name="connsiteX55" fmla="*/ 165417 w 739884"/>
                <a:gd name="connsiteY55" fmla="*/ 607709 h 651977"/>
                <a:gd name="connsiteX56" fmla="*/ 132281 w 739884"/>
                <a:gd name="connsiteY56" fmla="*/ 611640 h 651977"/>
                <a:gd name="connsiteX57" fmla="*/ 131524 w 739884"/>
                <a:gd name="connsiteY57" fmla="*/ 611225 h 651977"/>
                <a:gd name="connsiteX58" fmla="*/ 122709 w 739884"/>
                <a:gd name="connsiteY58" fmla="*/ 599016 h 651977"/>
                <a:gd name="connsiteX59" fmla="*/ 109059 w 739884"/>
                <a:gd name="connsiteY59" fmla="*/ 589249 h 651977"/>
                <a:gd name="connsiteX60" fmla="*/ 102661 w 739884"/>
                <a:gd name="connsiteY60" fmla="*/ 573303 h 651977"/>
                <a:gd name="connsiteX61" fmla="*/ 94676 w 739884"/>
                <a:gd name="connsiteY61" fmla="*/ 557578 h 651977"/>
                <a:gd name="connsiteX62" fmla="*/ 94188 w 739884"/>
                <a:gd name="connsiteY62" fmla="*/ 532719 h 651977"/>
                <a:gd name="connsiteX63" fmla="*/ 89304 w 739884"/>
                <a:gd name="connsiteY63" fmla="*/ 525394 h 651977"/>
                <a:gd name="connsiteX64" fmla="*/ 78487 w 739884"/>
                <a:gd name="connsiteY64" fmla="*/ 515773 h 651977"/>
                <a:gd name="connsiteX65" fmla="*/ 61394 w 739884"/>
                <a:gd name="connsiteY65" fmla="*/ 513331 h 651977"/>
                <a:gd name="connsiteX66" fmla="*/ 61394 w 739884"/>
                <a:gd name="connsiteY66" fmla="*/ 497752 h 651977"/>
                <a:gd name="connsiteX67" fmla="*/ 63836 w 739884"/>
                <a:gd name="connsiteY67" fmla="*/ 484590 h 651977"/>
                <a:gd name="connsiteX68" fmla="*/ 55435 w 739884"/>
                <a:gd name="connsiteY68" fmla="*/ 469817 h 651977"/>
                <a:gd name="connsiteX69" fmla="*/ 26939 w 739884"/>
                <a:gd name="connsiteY69" fmla="*/ 467131 h 651977"/>
                <a:gd name="connsiteX70" fmla="*/ 22763 w 739884"/>
                <a:gd name="connsiteY70" fmla="*/ 461368 h 651977"/>
                <a:gd name="connsiteX71" fmla="*/ 14949 w 739884"/>
                <a:gd name="connsiteY71" fmla="*/ 454311 h 651977"/>
                <a:gd name="connsiteX72" fmla="*/ 738 w 739884"/>
                <a:gd name="connsiteY72" fmla="*/ 445545 h 651977"/>
                <a:gd name="connsiteX73" fmla="*/ 738 w 739884"/>
                <a:gd name="connsiteY73" fmla="*/ 445545 h 651977"/>
                <a:gd name="connsiteX74" fmla="*/ 1153 w 739884"/>
                <a:gd name="connsiteY74" fmla="*/ 437975 h 651977"/>
                <a:gd name="connsiteX75" fmla="*/ 17025 w 739884"/>
                <a:gd name="connsiteY75" fmla="*/ 432847 h 651977"/>
                <a:gd name="connsiteX76" fmla="*/ 33239 w 739884"/>
                <a:gd name="connsiteY76" fmla="*/ 429258 h 651977"/>
                <a:gd name="connsiteX77" fmla="*/ 43397 w 739884"/>
                <a:gd name="connsiteY77" fmla="*/ 434141 h 651977"/>
                <a:gd name="connsiteX78" fmla="*/ 52554 w 739884"/>
                <a:gd name="connsiteY78" fmla="*/ 432163 h 651977"/>
                <a:gd name="connsiteX79" fmla="*/ 58097 w 739884"/>
                <a:gd name="connsiteY79" fmla="*/ 424838 h 651977"/>
                <a:gd name="connsiteX80" fmla="*/ 56388 w 739884"/>
                <a:gd name="connsiteY80" fmla="*/ 417317 h 651977"/>
                <a:gd name="connsiteX81" fmla="*/ 55094 w 739884"/>
                <a:gd name="connsiteY81" fmla="*/ 399540 h 651977"/>
                <a:gd name="connsiteX82" fmla="*/ 49599 w 739884"/>
                <a:gd name="connsiteY82" fmla="*/ 379468 h 651977"/>
                <a:gd name="connsiteX83" fmla="*/ 55338 w 739884"/>
                <a:gd name="connsiteY83" fmla="*/ 363889 h 651977"/>
                <a:gd name="connsiteX84" fmla="*/ 54727 w 739884"/>
                <a:gd name="connsiteY84" fmla="*/ 359005 h 651977"/>
                <a:gd name="connsiteX85" fmla="*/ 55802 w 739884"/>
                <a:gd name="connsiteY85" fmla="*/ 355025 h 651977"/>
                <a:gd name="connsiteX86" fmla="*/ 54776 w 739884"/>
                <a:gd name="connsiteY86" fmla="*/ 329923 h 651977"/>
                <a:gd name="connsiteX87" fmla="*/ 51211 w 739884"/>
                <a:gd name="connsiteY87" fmla="*/ 320619 h 651977"/>
                <a:gd name="connsiteX88" fmla="*/ 60979 w 739884"/>
                <a:gd name="connsiteY88" fmla="*/ 306749 h 651977"/>
                <a:gd name="connsiteX89" fmla="*/ 76875 w 739884"/>
                <a:gd name="connsiteY89" fmla="*/ 292538 h 651977"/>
                <a:gd name="connsiteX90" fmla="*/ 85739 w 739884"/>
                <a:gd name="connsiteY90" fmla="*/ 282306 h 651977"/>
                <a:gd name="connsiteX91" fmla="*/ 69208 w 739884"/>
                <a:gd name="connsiteY91" fmla="*/ 272294 h 651977"/>
                <a:gd name="connsiteX92" fmla="*/ 52261 w 739884"/>
                <a:gd name="connsiteY92" fmla="*/ 253883 h 651977"/>
                <a:gd name="connsiteX93" fmla="*/ 47573 w 739884"/>
                <a:gd name="connsiteY93" fmla="*/ 238426 h 651977"/>
                <a:gd name="connsiteX94" fmla="*/ 41517 w 739884"/>
                <a:gd name="connsiteY94" fmla="*/ 223091 h 651977"/>
                <a:gd name="connsiteX95" fmla="*/ 43788 w 739884"/>
                <a:gd name="connsiteY95" fmla="*/ 222309 h 651977"/>
                <a:gd name="connsiteX96" fmla="*/ 56681 w 739884"/>
                <a:gd name="connsiteY96" fmla="*/ 219086 h 651977"/>
                <a:gd name="connsiteX97" fmla="*/ 60588 w 739884"/>
                <a:gd name="connsiteY97" fmla="*/ 218866 h 651977"/>
                <a:gd name="connsiteX98" fmla="*/ 93993 w 739884"/>
                <a:gd name="connsiteY98" fmla="*/ 221723 h 651977"/>
                <a:gd name="connsiteX99" fmla="*/ 114748 w 739884"/>
                <a:gd name="connsiteY99" fmla="*/ 219282 h 651977"/>
                <a:gd name="connsiteX100" fmla="*/ 132525 w 739884"/>
                <a:gd name="connsiteY100" fmla="*/ 196450 h 651977"/>
                <a:gd name="connsiteX101" fmla="*/ 140534 w 739884"/>
                <a:gd name="connsiteY101" fmla="*/ 207194 h 651977"/>
                <a:gd name="connsiteX102" fmla="*/ 145027 w 739884"/>
                <a:gd name="connsiteY102" fmla="*/ 212078 h 651977"/>
                <a:gd name="connsiteX103" fmla="*/ 150082 w 739884"/>
                <a:gd name="connsiteY103" fmla="*/ 226729 h 651977"/>
                <a:gd name="connsiteX104" fmla="*/ 168933 w 739884"/>
                <a:gd name="connsiteY104" fmla="*/ 221211 h 651977"/>
                <a:gd name="connsiteX105" fmla="*/ 178261 w 739884"/>
                <a:gd name="connsiteY105" fmla="*/ 206315 h 651977"/>
                <a:gd name="connsiteX106" fmla="*/ 185587 w 739884"/>
                <a:gd name="connsiteY106" fmla="*/ 212103 h 651977"/>
                <a:gd name="connsiteX107" fmla="*/ 196160 w 739884"/>
                <a:gd name="connsiteY107" fmla="*/ 217401 h 651977"/>
                <a:gd name="connsiteX108" fmla="*/ 200385 w 739884"/>
                <a:gd name="connsiteY108" fmla="*/ 207902 h 651977"/>
                <a:gd name="connsiteX109" fmla="*/ 230883 w 739884"/>
                <a:gd name="connsiteY109" fmla="*/ 212103 h 651977"/>
                <a:gd name="connsiteX110" fmla="*/ 238697 w 739884"/>
                <a:gd name="connsiteY110" fmla="*/ 206999 h 651977"/>
                <a:gd name="connsiteX111" fmla="*/ 260357 w 739884"/>
                <a:gd name="connsiteY111" fmla="*/ 207219 h 651977"/>
                <a:gd name="connsiteX112" fmla="*/ 269441 w 739884"/>
                <a:gd name="connsiteY112" fmla="*/ 211492 h 651977"/>
                <a:gd name="connsiteX113" fmla="*/ 276937 w 739884"/>
                <a:gd name="connsiteY113" fmla="*/ 230734 h 651977"/>
                <a:gd name="connsiteX114" fmla="*/ 280966 w 739884"/>
                <a:gd name="connsiteY114" fmla="*/ 247241 h 651977"/>
                <a:gd name="connsiteX115" fmla="*/ 280966 w 739884"/>
                <a:gd name="connsiteY115" fmla="*/ 252955 h 651977"/>
                <a:gd name="connsiteX116" fmla="*/ 272224 w 739884"/>
                <a:gd name="connsiteY116" fmla="*/ 260280 h 651977"/>
                <a:gd name="connsiteX117" fmla="*/ 257109 w 739884"/>
                <a:gd name="connsiteY117" fmla="*/ 271098 h 651977"/>
                <a:gd name="connsiteX118" fmla="*/ 256792 w 739884"/>
                <a:gd name="connsiteY118" fmla="*/ 290755 h 651977"/>
                <a:gd name="connsiteX119" fmla="*/ 263653 w 739884"/>
                <a:gd name="connsiteY119" fmla="*/ 293392 h 651977"/>
                <a:gd name="connsiteX120" fmla="*/ 269953 w 739884"/>
                <a:gd name="connsiteY120" fmla="*/ 302378 h 651977"/>
                <a:gd name="connsiteX121" fmla="*/ 277279 w 739884"/>
                <a:gd name="connsiteY121" fmla="*/ 318934 h 651977"/>
                <a:gd name="connsiteX122" fmla="*/ 279721 w 739884"/>
                <a:gd name="connsiteY122" fmla="*/ 305748 h 651977"/>
                <a:gd name="connsiteX123" fmla="*/ 280380 w 739884"/>
                <a:gd name="connsiteY123" fmla="*/ 292147 h 651977"/>
                <a:gd name="connsiteX124" fmla="*/ 290392 w 739884"/>
                <a:gd name="connsiteY124" fmla="*/ 291536 h 651977"/>
                <a:gd name="connsiteX125" fmla="*/ 294445 w 739884"/>
                <a:gd name="connsiteY125" fmla="*/ 286775 h 651977"/>
                <a:gd name="connsiteX126" fmla="*/ 299158 w 739884"/>
                <a:gd name="connsiteY126" fmla="*/ 273735 h 651977"/>
                <a:gd name="connsiteX127" fmla="*/ 301820 w 739884"/>
                <a:gd name="connsiteY127" fmla="*/ 261526 h 651977"/>
                <a:gd name="connsiteX128" fmla="*/ 308120 w 739884"/>
                <a:gd name="connsiteY128" fmla="*/ 258693 h 651977"/>
                <a:gd name="connsiteX129" fmla="*/ 326287 w 739884"/>
                <a:gd name="connsiteY129" fmla="*/ 251368 h 651977"/>
                <a:gd name="connsiteX130" fmla="*/ 326556 w 739884"/>
                <a:gd name="connsiteY130" fmla="*/ 251001 h 651977"/>
                <a:gd name="connsiteX131" fmla="*/ 315128 w 739884"/>
                <a:gd name="connsiteY131" fmla="*/ 242797 h 651977"/>
                <a:gd name="connsiteX132" fmla="*/ 319352 w 739884"/>
                <a:gd name="connsiteY132" fmla="*/ 214788 h 651977"/>
                <a:gd name="connsiteX133" fmla="*/ 313956 w 739884"/>
                <a:gd name="connsiteY133" fmla="*/ 204337 h 651977"/>
                <a:gd name="connsiteX134" fmla="*/ 324871 w 739884"/>
                <a:gd name="connsiteY134" fmla="*/ 186219 h 651977"/>
                <a:gd name="connsiteX135" fmla="*/ 319987 w 739884"/>
                <a:gd name="connsiteY135" fmla="*/ 167783 h 651977"/>
                <a:gd name="connsiteX136" fmla="*/ 325872 w 739884"/>
                <a:gd name="connsiteY136" fmla="*/ 160457 h 651977"/>
                <a:gd name="connsiteX137" fmla="*/ 336250 w 739884"/>
                <a:gd name="connsiteY137" fmla="*/ 157795 h 651977"/>
                <a:gd name="connsiteX138" fmla="*/ 331806 w 739884"/>
                <a:gd name="connsiteY138" fmla="*/ 149640 h 651977"/>
                <a:gd name="connsiteX139" fmla="*/ 334663 w 739884"/>
                <a:gd name="connsiteY139" fmla="*/ 118140 h 651977"/>
                <a:gd name="connsiteX140" fmla="*/ 324749 w 739884"/>
                <a:gd name="connsiteY140" fmla="*/ 107713 h 651977"/>
                <a:gd name="connsiteX141" fmla="*/ 326727 w 739884"/>
                <a:gd name="connsiteY141" fmla="*/ 84002 h 651977"/>
                <a:gd name="connsiteX142" fmla="*/ 327459 w 739884"/>
                <a:gd name="connsiteY142" fmla="*/ 49328 h 651977"/>
                <a:gd name="connsiteX143" fmla="*/ 329315 w 739884"/>
                <a:gd name="connsiteY143" fmla="*/ 49132 h 651977"/>
                <a:gd name="connsiteX144" fmla="*/ 345041 w 739884"/>
                <a:gd name="connsiteY144" fmla="*/ 40537 h 651977"/>
                <a:gd name="connsiteX145" fmla="*/ 370534 w 739884"/>
                <a:gd name="connsiteY145" fmla="*/ 43931 h 651977"/>
                <a:gd name="connsiteX146" fmla="*/ 415244 w 739884"/>
                <a:gd name="connsiteY146" fmla="*/ 38754 h 651977"/>
                <a:gd name="connsiteX147" fmla="*/ 428528 w 739884"/>
                <a:gd name="connsiteY147" fmla="*/ 45225 h 651977"/>
                <a:gd name="connsiteX148" fmla="*/ 479807 w 739884"/>
                <a:gd name="connsiteY148" fmla="*/ 48204 h 651977"/>
                <a:gd name="connsiteX149" fmla="*/ 494287 w 739884"/>
                <a:gd name="connsiteY149" fmla="*/ 50817 h 651977"/>
                <a:gd name="connsiteX150" fmla="*/ 528254 w 739884"/>
                <a:gd name="connsiteY150" fmla="*/ 41587 h 651977"/>
                <a:gd name="connsiteX151" fmla="*/ 553820 w 739884"/>
                <a:gd name="connsiteY151" fmla="*/ 40439 h 651977"/>
                <a:gd name="connsiteX152" fmla="*/ 586492 w 739884"/>
                <a:gd name="connsiteY152" fmla="*/ 33651 h 651977"/>
                <a:gd name="connsiteX153" fmla="*/ 627589 w 739884"/>
                <a:gd name="connsiteY153" fmla="*/ 43028 h 651977"/>
                <a:gd name="connsiteX154" fmla="*/ 637356 w 739884"/>
                <a:gd name="connsiteY154" fmla="*/ 32528 h 651977"/>
                <a:gd name="connsiteX155" fmla="*/ 648857 w 739884"/>
                <a:gd name="connsiteY155" fmla="*/ 23542 h 651977"/>
                <a:gd name="connsiteX156" fmla="*/ 651690 w 739884"/>
                <a:gd name="connsiteY156" fmla="*/ 9379 h 651977"/>
                <a:gd name="connsiteX157" fmla="*/ 664314 w 739884"/>
                <a:gd name="connsiteY157" fmla="*/ 246 h 651977"/>
                <a:gd name="connsiteX158" fmla="*/ 693812 w 739884"/>
                <a:gd name="connsiteY158" fmla="*/ 4764 h 651977"/>
                <a:gd name="connsiteX159" fmla="*/ 696254 w 739884"/>
                <a:gd name="connsiteY159" fmla="*/ 4593 h 651977"/>
                <a:gd name="connsiteX160" fmla="*/ 696254 w 739884"/>
                <a:gd name="connsiteY160" fmla="*/ 4593 h 651977"/>
                <a:gd name="connsiteX161" fmla="*/ 700942 w 739884"/>
                <a:gd name="connsiteY161" fmla="*/ 8720 h 651977"/>
                <a:gd name="connsiteX162" fmla="*/ 714324 w 739884"/>
                <a:gd name="connsiteY162" fmla="*/ 14995 h 651977"/>
                <a:gd name="connsiteX163" fmla="*/ 718084 w 739884"/>
                <a:gd name="connsiteY163" fmla="*/ 29939 h 651977"/>
                <a:gd name="connsiteX164" fmla="*/ 721723 w 739884"/>
                <a:gd name="connsiteY164" fmla="*/ 39707 h 651977"/>
                <a:gd name="connsiteX165" fmla="*/ 723041 w 739884"/>
                <a:gd name="connsiteY165" fmla="*/ 49108 h 651977"/>
                <a:gd name="connsiteX166" fmla="*/ 728218 w 739884"/>
                <a:gd name="connsiteY166" fmla="*/ 58021 h 651977"/>
                <a:gd name="connsiteX167" fmla="*/ 727729 w 739884"/>
                <a:gd name="connsiteY167" fmla="*/ 66030 h 651977"/>
                <a:gd name="connsiteX168" fmla="*/ 708781 w 739884"/>
                <a:gd name="connsiteY168" fmla="*/ 62148 h 651977"/>
                <a:gd name="connsiteX169" fmla="*/ 696205 w 739884"/>
                <a:gd name="connsiteY169" fmla="*/ 73405 h 651977"/>
                <a:gd name="connsiteX170" fmla="*/ 701089 w 739884"/>
                <a:gd name="connsiteY170" fmla="*/ 91645 h 651977"/>
                <a:gd name="connsiteX171" fmla="*/ 691321 w 739884"/>
                <a:gd name="connsiteY171" fmla="*/ 103415 h 651977"/>
                <a:gd name="connsiteX172" fmla="*/ 674228 w 739884"/>
                <a:gd name="connsiteY172" fmla="*/ 88910 h 651977"/>
                <a:gd name="connsiteX173" fmla="*/ 662800 w 739884"/>
                <a:gd name="connsiteY173" fmla="*/ 100119 h 651977"/>
                <a:gd name="connsiteX174" fmla="*/ 664852 w 739884"/>
                <a:gd name="connsiteY174" fmla="*/ 110277 h 651977"/>
                <a:gd name="connsiteX175" fmla="*/ 648613 w 739884"/>
                <a:gd name="connsiteY175" fmla="*/ 125245 h 651977"/>
                <a:gd name="connsiteX176" fmla="*/ 639407 w 739884"/>
                <a:gd name="connsiteY176" fmla="*/ 135013 h 651977"/>
                <a:gd name="connsiteX177" fmla="*/ 636965 w 739884"/>
                <a:gd name="connsiteY177" fmla="*/ 146709 h 651977"/>
                <a:gd name="connsiteX178" fmla="*/ 639407 w 739884"/>
                <a:gd name="connsiteY178" fmla="*/ 153229 h 651977"/>
                <a:gd name="connsiteX179" fmla="*/ 637576 w 739884"/>
                <a:gd name="connsiteY179" fmla="*/ 171861 h 651977"/>
                <a:gd name="connsiteX180" fmla="*/ 671518 w 739884"/>
                <a:gd name="connsiteY180" fmla="*/ 224922 h 651977"/>
                <a:gd name="connsiteX181" fmla="*/ 661042 w 739884"/>
                <a:gd name="connsiteY181" fmla="*/ 244872 h 651977"/>
                <a:gd name="connsiteX182" fmla="*/ 668710 w 739884"/>
                <a:gd name="connsiteY182" fmla="*/ 253394 h 651977"/>
                <a:gd name="connsiteX183" fmla="*/ 671420 w 739884"/>
                <a:gd name="connsiteY183" fmla="*/ 256618 h 651977"/>
                <a:gd name="connsiteX184" fmla="*/ 690955 w 739884"/>
                <a:gd name="connsiteY184" fmla="*/ 281964 h 651977"/>
                <a:gd name="connsiteX185" fmla="*/ 700723 w 739884"/>
                <a:gd name="connsiteY185" fmla="*/ 296200 h 651977"/>
                <a:gd name="connsiteX186" fmla="*/ 708341 w 739884"/>
                <a:gd name="connsiteY186" fmla="*/ 301988 h 651977"/>
                <a:gd name="connsiteX187" fmla="*/ 710246 w 739884"/>
                <a:gd name="connsiteY187" fmla="*/ 310192 h 651977"/>
                <a:gd name="connsiteX188" fmla="*/ 725434 w 739884"/>
                <a:gd name="connsiteY188" fmla="*/ 317689 h 651977"/>
                <a:gd name="connsiteX189" fmla="*/ 723847 w 739884"/>
                <a:gd name="connsiteY189" fmla="*/ 331021 h 651977"/>
                <a:gd name="connsiteX190" fmla="*/ 719110 w 739884"/>
                <a:gd name="connsiteY190" fmla="*/ 346259 h 651977"/>
                <a:gd name="connsiteX191" fmla="*/ 709709 w 739884"/>
                <a:gd name="connsiteY191" fmla="*/ 397904 h 651977"/>
                <a:gd name="connsiteX192" fmla="*/ 727021 w 739884"/>
                <a:gd name="connsiteY192" fmla="*/ 438879 h 651977"/>
                <a:gd name="connsiteX193" fmla="*/ 731466 w 739884"/>
                <a:gd name="connsiteY193" fmla="*/ 443982 h 651977"/>
                <a:gd name="connsiteX194" fmla="*/ 733273 w 739884"/>
                <a:gd name="connsiteY194" fmla="*/ 446277 h 651977"/>
                <a:gd name="connsiteX195" fmla="*/ 741892 w 739884"/>
                <a:gd name="connsiteY195" fmla="*/ 460269 h 651977"/>
                <a:gd name="connsiteX196" fmla="*/ 734738 w 739884"/>
                <a:gd name="connsiteY196" fmla="*/ 476068 h 651977"/>
                <a:gd name="connsiteX197" fmla="*/ 740232 w 739884"/>
                <a:gd name="connsiteY197" fmla="*/ 506665 h 6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9884" h="651977">
                  <a:moveTo>
                    <a:pt x="740232" y="506665"/>
                  </a:moveTo>
                  <a:cubicBezTo>
                    <a:pt x="743260" y="527054"/>
                    <a:pt x="736862" y="533916"/>
                    <a:pt x="726045" y="547590"/>
                  </a:cubicBezTo>
                  <a:cubicBezTo>
                    <a:pt x="723749" y="550728"/>
                    <a:pt x="722719" y="554618"/>
                    <a:pt x="723163" y="558481"/>
                  </a:cubicBezTo>
                  <a:cubicBezTo>
                    <a:pt x="721454" y="558481"/>
                    <a:pt x="719354" y="558335"/>
                    <a:pt x="716790" y="558335"/>
                  </a:cubicBezTo>
                  <a:cubicBezTo>
                    <a:pt x="703116" y="558335"/>
                    <a:pt x="707023" y="564781"/>
                    <a:pt x="705924" y="569469"/>
                  </a:cubicBezTo>
                  <a:cubicBezTo>
                    <a:pt x="702505" y="583046"/>
                    <a:pt x="695814" y="584292"/>
                    <a:pt x="689368" y="589004"/>
                  </a:cubicBezTo>
                  <a:cubicBezTo>
                    <a:pt x="684802" y="592325"/>
                    <a:pt x="678380" y="592203"/>
                    <a:pt x="675938" y="598259"/>
                  </a:cubicBezTo>
                  <a:cubicBezTo>
                    <a:pt x="675010" y="600554"/>
                    <a:pt x="675083" y="602679"/>
                    <a:pt x="672959" y="604339"/>
                  </a:cubicBezTo>
                  <a:cubicBezTo>
                    <a:pt x="668588" y="607733"/>
                    <a:pt x="663509" y="606928"/>
                    <a:pt x="658552" y="607709"/>
                  </a:cubicBezTo>
                  <a:cubicBezTo>
                    <a:pt x="654156" y="608393"/>
                    <a:pt x="649199" y="610688"/>
                    <a:pt x="647588" y="615230"/>
                  </a:cubicBezTo>
                  <a:cubicBezTo>
                    <a:pt x="645976" y="619772"/>
                    <a:pt x="649199" y="624753"/>
                    <a:pt x="649492" y="629417"/>
                  </a:cubicBezTo>
                  <a:cubicBezTo>
                    <a:pt x="649981" y="637573"/>
                    <a:pt x="642020" y="634789"/>
                    <a:pt x="637454" y="640894"/>
                  </a:cubicBezTo>
                  <a:cubicBezTo>
                    <a:pt x="636257" y="642506"/>
                    <a:pt x="635867" y="644777"/>
                    <a:pt x="634133" y="646022"/>
                  </a:cubicBezTo>
                  <a:cubicBezTo>
                    <a:pt x="632399" y="647267"/>
                    <a:pt x="630495" y="647609"/>
                    <a:pt x="628810" y="648879"/>
                  </a:cubicBezTo>
                  <a:cubicBezTo>
                    <a:pt x="624659" y="652053"/>
                    <a:pt x="619384" y="656204"/>
                    <a:pt x="614158" y="653225"/>
                  </a:cubicBezTo>
                  <a:cubicBezTo>
                    <a:pt x="611172" y="651843"/>
                    <a:pt x="609265" y="648847"/>
                    <a:pt x="609275" y="645558"/>
                  </a:cubicBezTo>
                  <a:cubicBezTo>
                    <a:pt x="609275" y="643116"/>
                    <a:pt x="608591" y="640821"/>
                    <a:pt x="608347" y="638403"/>
                  </a:cubicBezTo>
                  <a:cubicBezTo>
                    <a:pt x="607834" y="633202"/>
                    <a:pt x="607907" y="625608"/>
                    <a:pt x="603658" y="622067"/>
                  </a:cubicBezTo>
                  <a:cubicBezTo>
                    <a:pt x="598262" y="617599"/>
                    <a:pt x="591669" y="615084"/>
                    <a:pt x="588348" y="608490"/>
                  </a:cubicBezTo>
                  <a:cubicBezTo>
                    <a:pt x="586297" y="604461"/>
                    <a:pt x="582658" y="600896"/>
                    <a:pt x="577750" y="601385"/>
                  </a:cubicBezTo>
                  <a:cubicBezTo>
                    <a:pt x="575162" y="601653"/>
                    <a:pt x="565956" y="604925"/>
                    <a:pt x="563880" y="609516"/>
                  </a:cubicBezTo>
                  <a:cubicBezTo>
                    <a:pt x="562684" y="612153"/>
                    <a:pt x="563880" y="615499"/>
                    <a:pt x="562464" y="617916"/>
                  </a:cubicBezTo>
                  <a:cubicBezTo>
                    <a:pt x="560994" y="619691"/>
                    <a:pt x="559046" y="621005"/>
                    <a:pt x="556848" y="621701"/>
                  </a:cubicBezTo>
                  <a:cubicBezTo>
                    <a:pt x="546226" y="626585"/>
                    <a:pt x="542661" y="626731"/>
                    <a:pt x="535067" y="620040"/>
                  </a:cubicBezTo>
                  <a:cubicBezTo>
                    <a:pt x="530036" y="615572"/>
                    <a:pt x="530329" y="618966"/>
                    <a:pt x="527985" y="607074"/>
                  </a:cubicBezTo>
                  <a:cubicBezTo>
                    <a:pt x="527375" y="603924"/>
                    <a:pt x="521221" y="595964"/>
                    <a:pt x="516899" y="594230"/>
                  </a:cubicBezTo>
                  <a:cubicBezTo>
                    <a:pt x="512577" y="592496"/>
                    <a:pt x="509305" y="596159"/>
                    <a:pt x="505593" y="597673"/>
                  </a:cubicBezTo>
                  <a:cubicBezTo>
                    <a:pt x="500905" y="599602"/>
                    <a:pt x="492676" y="597233"/>
                    <a:pt x="489965" y="592789"/>
                  </a:cubicBezTo>
                  <a:cubicBezTo>
                    <a:pt x="487841" y="589395"/>
                    <a:pt x="488866" y="584511"/>
                    <a:pt x="485594" y="581703"/>
                  </a:cubicBezTo>
                  <a:cubicBezTo>
                    <a:pt x="477463" y="574744"/>
                    <a:pt x="466401" y="591226"/>
                    <a:pt x="460541" y="594157"/>
                  </a:cubicBezTo>
                  <a:cubicBezTo>
                    <a:pt x="456902" y="595964"/>
                    <a:pt x="450773" y="596745"/>
                    <a:pt x="444840" y="597893"/>
                  </a:cubicBezTo>
                  <a:cubicBezTo>
                    <a:pt x="442893" y="594670"/>
                    <a:pt x="441521" y="591134"/>
                    <a:pt x="440786" y="587442"/>
                  </a:cubicBezTo>
                  <a:cubicBezTo>
                    <a:pt x="436366" y="572595"/>
                    <a:pt x="439809" y="573718"/>
                    <a:pt x="440640" y="563023"/>
                  </a:cubicBezTo>
                  <a:cubicBezTo>
                    <a:pt x="441055" y="557578"/>
                    <a:pt x="439297" y="552474"/>
                    <a:pt x="440347" y="547077"/>
                  </a:cubicBezTo>
                  <a:cubicBezTo>
                    <a:pt x="440884" y="544367"/>
                    <a:pt x="442520" y="542194"/>
                    <a:pt x="443228" y="539581"/>
                  </a:cubicBezTo>
                  <a:cubicBezTo>
                    <a:pt x="446305" y="528446"/>
                    <a:pt x="441519" y="526053"/>
                    <a:pt x="438344" y="516969"/>
                  </a:cubicBezTo>
                  <a:cubicBezTo>
                    <a:pt x="436733" y="512281"/>
                    <a:pt x="435292" y="506372"/>
                    <a:pt x="430726" y="503857"/>
                  </a:cubicBezTo>
                  <a:lnTo>
                    <a:pt x="429895" y="503393"/>
                  </a:lnTo>
                  <a:cubicBezTo>
                    <a:pt x="425012" y="500682"/>
                    <a:pt x="421398" y="498509"/>
                    <a:pt x="415464" y="499046"/>
                  </a:cubicBezTo>
                  <a:cubicBezTo>
                    <a:pt x="403621" y="500218"/>
                    <a:pt x="396344" y="484761"/>
                    <a:pt x="380765" y="494748"/>
                  </a:cubicBezTo>
                  <a:cubicBezTo>
                    <a:pt x="378226" y="496704"/>
                    <a:pt x="375422" y="498292"/>
                    <a:pt x="372438" y="499461"/>
                  </a:cubicBezTo>
                  <a:cubicBezTo>
                    <a:pt x="369630" y="500243"/>
                    <a:pt x="366505" y="499705"/>
                    <a:pt x="363770" y="500584"/>
                  </a:cubicBezTo>
                  <a:cubicBezTo>
                    <a:pt x="361035" y="501463"/>
                    <a:pt x="358739" y="503026"/>
                    <a:pt x="356249" y="503954"/>
                  </a:cubicBezTo>
                  <a:cubicBezTo>
                    <a:pt x="353616" y="504775"/>
                    <a:pt x="351140" y="506030"/>
                    <a:pt x="348923" y="507666"/>
                  </a:cubicBezTo>
                  <a:cubicBezTo>
                    <a:pt x="347141" y="509351"/>
                    <a:pt x="346042" y="511500"/>
                    <a:pt x="343600" y="512550"/>
                  </a:cubicBezTo>
                  <a:cubicBezTo>
                    <a:pt x="338716" y="514405"/>
                    <a:pt x="327435" y="513502"/>
                    <a:pt x="325066" y="519265"/>
                  </a:cubicBezTo>
                  <a:cubicBezTo>
                    <a:pt x="323357" y="523489"/>
                    <a:pt x="326971" y="527298"/>
                    <a:pt x="325677" y="531279"/>
                  </a:cubicBezTo>
                  <a:cubicBezTo>
                    <a:pt x="324944" y="533525"/>
                    <a:pt x="322551" y="535357"/>
                    <a:pt x="321159" y="537164"/>
                  </a:cubicBezTo>
                  <a:cubicBezTo>
                    <a:pt x="316910" y="542707"/>
                    <a:pt x="312784" y="546662"/>
                    <a:pt x="305238" y="545075"/>
                  </a:cubicBezTo>
                  <a:cubicBezTo>
                    <a:pt x="301063" y="544196"/>
                    <a:pt x="298450" y="540631"/>
                    <a:pt x="290587" y="547077"/>
                  </a:cubicBezTo>
                  <a:cubicBezTo>
                    <a:pt x="287242" y="549813"/>
                    <a:pt x="285239" y="553280"/>
                    <a:pt x="281039" y="555087"/>
                  </a:cubicBezTo>
                  <a:cubicBezTo>
                    <a:pt x="275985" y="557370"/>
                    <a:pt x="270591" y="558806"/>
                    <a:pt x="265070" y="559336"/>
                  </a:cubicBezTo>
                  <a:cubicBezTo>
                    <a:pt x="254252" y="559995"/>
                    <a:pt x="252250" y="564634"/>
                    <a:pt x="238820" y="571545"/>
                  </a:cubicBezTo>
                  <a:cubicBezTo>
                    <a:pt x="227685" y="577161"/>
                    <a:pt x="221726" y="583535"/>
                    <a:pt x="198822" y="590225"/>
                  </a:cubicBezTo>
                  <a:cubicBezTo>
                    <a:pt x="185221" y="594206"/>
                    <a:pt x="184171" y="593351"/>
                    <a:pt x="181118" y="595109"/>
                  </a:cubicBezTo>
                  <a:cubicBezTo>
                    <a:pt x="172743" y="599993"/>
                    <a:pt x="169739" y="605389"/>
                    <a:pt x="165417" y="607709"/>
                  </a:cubicBezTo>
                  <a:cubicBezTo>
                    <a:pt x="156089" y="612593"/>
                    <a:pt x="141462" y="616622"/>
                    <a:pt x="132281" y="611640"/>
                  </a:cubicBezTo>
                  <a:cubicBezTo>
                    <a:pt x="132020" y="611516"/>
                    <a:pt x="131768" y="611379"/>
                    <a:pt x="131524" y="611225"/>
                  </a:cubicBezTo>
                  <a:cubicBezTo>
                    <a:pt x="126640" y="608295"/>
                    <a:pt x="126005" y="603143"/>
                    <a:pt x="122709" y="599016"/>
                  </a:cubicBezTo>
                  <a:cubicBezTo>
                    <a:pt x="119022" y="594279"/>
                    <a:pt x="113137" y="593302"/>
                    <a:pt x="109059" y="589249"/>
                  </a:cubicBezTo>
                  <a:cubicBezTo>
                    <a:pt x="104981" y="585195"/>
                    <a:pt x="105787" y="578065"/>
                    <a:pt x="102661" y="573303"/>
                  </a:cubicBezTo>
                  <a:cubicBezTo>
                    <a:pt x="99096" y="567907"/>
                    <a:pt x="93113" y="565172"/>
                    <a:pt x="94676" y="557578"/>
                  </a:cubicBezTo>
                  <a:cubicBezTo>
                    <a:pt x="96991" y="549427"/>
                    <a:pt x="96820" y="540773"/>
                    <a:pt x="94188" y="532719"/>
                  </a:cubicBezTo>
                  <a:cubicBezTo>
                    <a:pt x="93196" y="529909"/>
                    <a:pt x="91516" y="527391"/>
                    <a:pt x="89304" y="525394"/>
                  </a:cubicBezTo>
                  <a:cubicBezTo>
                    <a:pt x="85837" y="521682"/>
                    <a:pt x="84030" y="516066"/>
                    <a:pt x="78487" y="515773"/>
                  </a:cubicBezTo>
                  <a:cubicBezTo>
                    <a:pt x="72333" y="515455"/>
                    <a:pt x="66863" y="517238"/>
                    <a:pt x="61394" y="513331"/>
                  </a:cubicBezTo>
                  <a:cubicBezTo>
                    <a:pt x="55240" y="508960"/>
                    <a:pt x="58097" y="503295"/>
                    <a:pt x="61394" y="497752"/>
                  </a:cubicBezTo>
                  <a:cubicBezTo>
                    <a:pt x="64055" y="493112"/>
                    <a:pt x="65423" y="489938"/>
                    <a:pt x="63836" y="484590"/>
                  </a:cubicBezTo>
                  <a:cubicBezTo>
                    <a:pt x="62387" y="479010"/>
                    <a:pt x="59489" y="473914"/>
                    <a:pt x="55435" y="469817"/>
                  </a:cubicBezTo>
                  <a:cubicBezTo>
                    <a:pt x="46083" y="460977"/>
                    <a:pt x="40784" y="477265"/>
                    <a:pt x="26939" y="467131"/>
                  </a:cubicBezTo>
                  <a:cubicBezTo>
                    <a:pt x="24644" y="465446"/>
                    <a:pt x="24497" y="463517"/>
                    <a:pt x="22763" y="461368"/>
                  </a:cubicBezTo>
                  <a:cubicBezTo>
                    <a:pt x="20397" y="458765"/>
                    <a:pt x="17779" y="456401"/>
                    <a:pt x="14949" y="454311"/>
                  </a:cubicBezTo>
                  <a:cubicBezTo>
                    <a:pt x="10661" y="450717"/>
                    <a:pt x="5875" y="447762"/>
                    <a:pt x="738" y="445545"/>
                  </a:cubicBezTo>
                  <a:lnTo>
                    <a:pt x="738" y="445545"/>
                  </a:lnTo>
                  <a:cubicBezTo>
                    <a:pt x="-376" y="443108"/>
                    <a:pt x="-222" y="440278"/>
                    <a:pt x="1153" y="437975"/>
                  </a:cubicBezTo>
                  <a:cubicBezTo>
                    <a:pt x="4376" y="433970"/>
                    <a:pt x="12630" y="434630"/>
                    <a:pt x="17025" y="432847"/>
                  </a:cubicBezTo>
                  <a:cubicBezTo>
                    <a:pt x="22324" y="430674"/>
                    <a:pt x="27427" y="425717"/>
                    <a:pt x="33239" y="429258"/>
                  </a:cubicBezTo>
                  <a:cubicBezTo>
                    <a:pt x="36413" y="431292"/>
                    <a:pt x="39825" y="432933"/>
                    <a:pt x="43397" y="434141"/>
                  </a:cubicBezTo>
                  <a:cubicBezTo>
                    <a:pt x="46554" y="435538"/>
                    <a:pt x="50254" y="434740"/>
                    <a:pt x="52554" y="432163"/>
                  </a:cubicBezTo>
                  <a:cubicBezTo>
                    <a:pt x="54849" y="429941"/>
                    <a:pt x="57609" y="428208"/>
                    <a:pt x="58097" y="424838"/>
                  </a:cubicBezTo>
                  <a:cubicBezTo>
                    <a:pt x="58227" y="422223"/>
                    <a:pt x="57636" y="419620"/>
                    <a:pt x="56388" y="417317"/>
                  </a:cubicBezTo>
                  <a:cubicBezTo>
                    <a:pt x="53946" y="411115"/>
                    <a:pt x="58463" y="405254"/>
                    <a:pt x="55094" y="399540"/>
                  </a:cubicBezTo>
                  <a:cubicBezTo>
                    <a:pt x="52017" y="394363"/>
                    <a:pt x="44935" y="389968"/>
                    <a:pt x="49599" y="379468"/>
                  </a:cubicBezTo>
                  <a:cubicBezTo>
                    <a:pt x="52285" y="373412"/>
                    <a:pt x="55851" y="372142"/>
                    <a:pt x="55338" y="363889"/>
                  </a:cubicBezTo>
                  <a:cubicBezTo>
                    <a:pt x="54935" y="362292"/>
                    <a:pt x="54730" y="360651"/>
                    <a:pt x="54727" y="359005"/>
                  </a:cubicBezTo>
                  <a:cubicBezTo>
                    <a:pt x="54972" y="357638"/>
                    <a:pt x="55631" y="356563"/>
                    <a:pt x="55802" y="355025"/>
                  </a:cubicBezTo>
                  <a:cubicBezTo>
                    <a:pt x="56217" y="351582"/>
                    <a:pt x="58927" y="339861"/>
                    <a:pt x="54776" y="329923"/>
                  </a:cubicBezTo>
                  <a:cubicBezTo>
                    <a:pt x="53458" y="326724"/>
                    <a:pt x="50845" y="324355"/>
                    <a:pt x="51211" y="320619"/>
                  </a:cubicBezTo>
                  <a:cubicBezTo>
                    <a:pt x="52066" y="312146"/>
                    <a:pt x="59391" y="312341"/>
                    <a:pt x="60979" y="306749"/>
                  </a:cubicBezTo>
                  <a:cubicBezTo>
                    <a:pt x="61955" y="303086"/>
                    <a:pt x="59904" y="291976"/>
                    <a:pt x="76875" y="292538"/>
                  </a:cubicBezTo>
                  <a:cubicBezTo>
                    <a:pt x="86227" y="292855"/>
                    <a:pt x="88645" y="286970"/>
                    <a:pt x="85739" y="282306"/>
                  </a:cubicBezTo>
                  <a:cubicBezTo>
                    <a:pt x="82052" y="276348"/>
                    <a:pt x="75141" y="275176"/>
                    <a:pt x="69208" y="272294"/>
                  </a:cubicBezTo>
                  <a:cubicBezTo>
                    <a:pt x="62297" y="268925"/>
                    <a:pt x="50918" y="261428"/>
                    <a:pt x="52261" y="253883"/>
                  </a:cubicBezTo>
                  <a:cubicBezTo>
                    <a:pt x="54215" y="242870"/>
                    <a:pt x="52261" y="244848"/>
                    <a:pt x="47573" y="238426"/>
                  </a:cubicBezTo>
                  <a:cubicBezTo>
                    <a:pt x="44323" y="233891"/>
                    <a:pt x="42242" y="228624"/>
                    <a:pt x="41517" y="223091"/>
                  </a:cubicBezTo>
                  <a:cubicBezTo>
                    <a:pt x="42286" y="222871"/>
                    <a:pt x="43045" y="222610"/>
                    <a:pt x="43788" y="222309"/>
                  </a:cubicBezTo>
                  <a:cubicBezTo>
                    <a:pt x="52579" y="218866"/>
                    <a:pt x="53555" y="219282"/>
                    <a:pt x="56681" y="219086"/>
                  </a:cubicBezTo>
                  <a:cubicBezTo>
                    <a:pt x="57968" y="218832"/>
                    <a:pt x="59281" y="218759"/>
                    <a:pt x="60588" y="218866"/>
                  </a:cubicBezTo>
                  <a:cubicBezTo>
                    <a:pt x="72797" y="221308"/>
                    <a:pt x="78853" y="229122"/>
                    <a:pt x="93993" y="221723"/>
                  </a:cubicBezTo>
                  <a:cubicBezTo>
                    <a:pt x="104712" y="216522"/>
                    <a:pt x="109694" y="220454"/>
                    <a:pt x="114748" y="219282"/>
                  </a:cubicBezTo>
                  <a:cubicBezTo>
                    <a:pt x="124736" y="216840"/>
                    <a:pt x="122513" y="196255"/>
                    <a:pt x="132525" y="196450"/>
                  </a:cubicBezTo>
                  <a:cubicBezTo>
                    <a:pt x="138630" y="196572"/>
                    <a:pt x="138630" y="203116"/>
                    <a:pt x="140534" y="207194"/>
                  </a:cubicBezTo>
                  <a:cubicBezTo>
                    <a:pt x="141609" y="209465"/>
                    <a:pt x="143611" y="210271"/>
                    <a:pt x="145027" y="212078"/>
                  </a:cubicBezTo>
                  <a:cubicBezTo>
                    <a:pt x="148007" y="216058"/>
                    <a:pt x="145711" y="223140"/>
                    <a:pt x="150082" y="226729"/>
                  </a:cubicBezTo>
                  <a:cubicBezTo>
                    <a:pt x="154453" y="230319"/>
                    <a:pt x="163976" y="230246"/>
                    <a:pt x="168933" y="221211"/>
                  </a:cubicBezTo>
                  <a:cubicBezTo>
                    <a:pt x="171668" y="216327"/>
                    <a:pt x="171253" y="207634"/>
                    <a:pt x="178261" y="206315"/>
                  </a:cubicBezTo>
                  <a:cubicBezTo>
                    <a:pt x="181802" y="205632"/>
                    <a:pt x="183707" y="209734"/>
                    <a:pt x="185587" y="212103"/>
                  </a:cubicBezTo>
                  <a:cubicBezTo>
                    <a:pt x="187467" y="214471"/>
                    <a:pt x="192326" y="220820"/>
                    <a:pt x="196160" y="217401"/>
                  </a:cubicBezTo>
                  <a:cubicBezTo>
                    <a:pt x="198993" y="214959"/>
                    <a:pt x="198016" y="210613"/>
                    <a:pt x="200385" y="207902"/>
                  </a:cubicBezTo>
                  <a:cubicBezTo>
                    <a:pt x="207710" y="199527"/>
                    <a:pt x="220945" y="215716"/>
                    <a:pt x="230883" y="212103"/>
                  </a:cubicBezTo>
                  <a:cubicBezTo>
                    <a:pt x="233325" y="211248"/>
                    <a:pt x="231152" y="211028"/>
                    <a:pt x="238697" y="206999"/>
                  </a:cubicBezTo>
                  <a:cubicBezTo>
                    <a:pt x="246243" y="202970"/>
                    <a:pt x="249197" y="213055"/>
                    <a:pt x="260357" y="207219"/>
                  </a:cubicBezTo>
                  <a:cubicBezTo>
                    <a:pt x="263726" y="205461"/>
                    <a:pt x="268122" y="208391"/>
                    <a:pt x="269441" y="211492"/>
                  </a:cubicBezTo>
                  <a:cubicBezTo>
                    <a:pt x="272151" y="217865"/>
                    <a:pt x="272249" y="227193"/>
                    <a:pt x="276937" y="230734"/>
                  </a:cubicBezTo>
                  <a:cubicBezTo>
                    <a:pt x="282163" y="234690"/>
                    <a:pt x="281039" y="241503"/>
                    <a:pt x="280966" y="247241"/>
                  </a:cubicBezTo>
                  <a:cubicBezTo>
                    <a:pt x="281137" y="249141"/>
                    <a:pt x="281137" y="251055"/>
                    <a:pt x="280966" y="252955"/>
                  </a:cubicBezTo>
                  <a:cubicBezTo>
                    <a:pt x="279965" y="257326"/>
                    <a:pt x="273641" y="256056"/>
                    <a:pt x="272224" y="260280"/>
                  </a:cubicBezTo>
                  <a:cubicBezTo>
                    <a:pt x="268708" y="269926"/>
                    <a:pt x="261456" y="265653"/>
                    <a:pt x="257109" y="271098"/>
                  </a:cubicBezTo>
                  <a:cubicBezTo>
                    <a:pt x="252819" y="276910"/>
                    <a:pt x="252689" y="284807"/>
                    <a:pt x="256792" y="290755"/>
                  </a:cubicBezTo>
                  <a:cubicBezTo>
                    <a:pt x="258696" y="293197"/>
                    <a:pt x="261016" y="292684"/>
                    <a:pt x="263653" y="293392"/>
                  </a:cubicBezTo>
                  <a:cubicBezTo>
                    <a:pt x="267599" y="294540"/>
                    <a:pt x="270219" y="298276"/>
                    <a:pt x="269953" y="302378"/>
                  </a:cubicBezTo>
                  <a:cubicBezTo>
                    <a:pt x="269709" y="307775"/>
                    <a:pt x="269221" y="318763"/>
                    <a:pt x="277279" y="318934"/>
                  </a:cubicBezTo>
                  <a:cubicBezTo>
                    <a:pt x="283994" y="319105"/>
                    <a:pt x="280917" y="309338"/>
                    <a:pt x="279721" y="305748"/>
                  </a:cubicBezTo>
                  <a:cubicBezTo>
                    <a:pt x="278182" y="301524"/>
                    <a:pt x="275228" y="295126"/>
                    <a:pt x="280380" y="292147"/>
                  </a:cubicBezTo>
                  <a:cubicBezTo>
                    <a:pt x="283554" y="290315"/>
                    <a:pt x="287071" y="292733"/>
                    <a:pt x="290392" y="291536"/>
                  </a:cubicBezTo>
                  <a:cubicBezTo>
                    <a:pt x="292296" y="290853"/>
                    <a:pt x="292834" y="288142"/>
                    <a:pt x="294445" y="286775"/>
                  </a:cubicBezTo>
                  <a:cubicBezTo>
                    <a:pt x="296887" y="284724"/>
                    <a:pt x="301307" y="283869"/>
                    <a:pt x="299158" y="273735"/>
                  </a:cubicBezTo>
                  <a:cubicBezTo>
                    <a:pt x="298254" y="269437"/>
                    <a:pt x="297717" y="264480"/>
                    <a:pt x="301820" y="261526"/>
                  </a:cubicBezTo>
                  <a:cubicBezTo>
                    <a:pt x="303712" y="260178"/>
                    <a:pt x="305854" y="259213"/>
                    <a:pt x="308120" y="258693"/>
                  </a:cubicBezTo>
                  <a:cubicBezTo>
                    <a:pt x="309487" y="258400"/>
                    <a:pt x="321354" y="258327"/>
                    <a:pt x="326287" y="251368"/>
                  </a:cubicBezTo>
                  <a:lnTo>
                    <a:pt x="326556" y="251001"/>
                  </a:lnTo>
                  <a:cubicBezTo>
                    <a:pt x="320475" y="251685"/>
                    <a:pt x="314346" y="250708"/>
                    <a:pt x="315128" y="242797"/>
                  </a:cubicBezTo>
                  <a:cubicBezTo>
                    <a:pt x="316593" y="227022"/>
                    <a:pt x="328021" y="233982"/>
                    <a:pt x="319352" y="214788"/>
                  </a:cubicBezTo>
                  <a:cubicBezTo>
                    <a:pt x="317716" y="211175"/>
                    <a:pt x="314468" y="208537"/>
                    <a:pt x="313956" y="204337"/>
                  </a:cubicBezTo>
                  <a:cubicBezTo>
                    <a:pt x="313003" y="196597"/>
                    <a:pt x="322038" y="192519"/>
                    <a:pt x="324871" y="186219"/>
                  </a:cubicBezTo>
                  <a:cubicBezTo>
                    <a:pt x="330365" y="174009"/>
                    <a:pt x="319279" y="173863"/>
                    <a:pt x="319987" y="167783"/>
                  </a:cubicBezTo>
                  <a:cubicBezTo>
                    <a:pt x="320715" y="164564"/>
                    <a:pt x="322886" y="161861"/>
                    <a:pt x="325872" y="160457"/>
                  </a:cubicBezTo>
                  <a:cubicBezTo>
                    <a:pt x="328973" y="159676"/>
                    <a:pt x="334370" y="161702"/>
                    <a:pt x="336250" y="157795"/>
                  </a:cubicBezTo>
                  <a:cubicBezTo>
                    <a:pt x="337642" y="154938"/>
                    <a:pt x="332905" y="152204"/>
                    <a:pt x="331806" y="149640"/>
                  </a:cubicBezTo>
                  <a:cubicBezTo>
                    <a:pt x="326604" y="137430"/>
                    <a:pt x="343673" y="128810"/>
                    <a:pt x="334663" y="118140"/>
                  </a:cubicBezTo>
                  <a:cubicBezTo>
                    <a:pt x="331391" y="114233"/>
                    <a:pt x="326727" y="112865"/>
                    <a:pt x="324749" y="107713"/>
                  </a:cubicBezTo>
                  <a:cubicBezTo>
                    <a:pt x="321525" y="99313"/>
                    <a:pt x="329120" y="92231"/>
                    <a:pt x="326727" y="84002"/>
                  </a:cubicBezTo>
                  <a:cubicBezTo>
                    <a:pt x="324285" y="75407"/>
                    <a:pt x="326165" y="61220"/>
                    <a:pt x="327459" y="49328"/>
                  </a:cubicBezTo>
                  <a:cubicBezTo>
                    <a:pt x="328082" y="49306"/>
                    <a:pt x="328702" y="49240"/>
                    <a:pt x="329315" y="49132"/>
                  </a:cubicBezTo>
                  <a:cubicBezTo>
                    <a:pt x="335859" y="48107"/>
                    <a:pt x="336641" y="43614"/>
                    <a:pt x="345041" y="40537"/>
                  </a:cubicBezTo>
                  <a:cubicBezTo>
                    <a:pt x="356444" y="36288"/>
                    <a:pt x="358349" y="41392"/>
                    <a:pt x="370534" y="43931"/>
                  </a:cubicBezTo>
                  <a:cubicBezTo>
                    <a:pt x="385185" y="47008"/>
                    <a:pt x="390069" y="30379"/>
                    <a:pt x="415244" y="38754"/>
                  </a:cubicBezTo>
                  <a:cubicBezTo>
                    <a:pt x="419908" y="40293"/>
                    <a:pt x="423840" y="43638"/>
                    <a:pt x="428528" y="45225"/>
                  </a:cubicBezTo>
                  <a:cubicBezTo>
                    <a:pt x="458148" y="55774"/>
                    <a:pt x="470040" y="48082"/>
                    <a:pt x="479807" y="48204"/>
                  </a:cubicBezTo>
                  <a:cubicBezTo>
                    <a:pt x="484935" y="48204"/>
                    <a:pt x="489306" y="50109"/>
                    <a:pt x="494287" y="50817"/>
                  </a:cubicBezTo>
                  <a:cubicBezTo>
                    <a:pt x="506716" y="52551"/>
                    <a:pt x="516972" y="45006"/>
                    <a:pt x="528254" y="41587"/>
                  </a:cubicBezTo>
                  <a:cubicBezTo>
                    <a:pt x="535213" y="39487"/>
                    <a:pt x="547251" y="35629"/>
                    <a:pt x="553820" y="40439"/>
                  </a:cubicBezTo>
                  <a:cubicBezTo>
                    <a:pt x="564222" y="48058"/>
                    <a:pt x="573916" y="34139"/>
                    <a:pt x="586492" y="33651"/>
                  </a:cubicBezTo>
                  <a:cubicBezTo>
                    <a:pt x="601143" y="33065"/>
                    <a:pt x="616674" y="46275"/>
                    <a:pt x="627589" y="43028"/>
                  </a:cubicBezTo>
                  <a:cubicBezTo>
                    <a:pt x="633254" y="41367"/>
                    <a:pt x="634035" y="36777"/>
                    <a:pt x="637356" y="32528"/>
                  </a:cubicBezTo>
                  <a:cubicBezTo>
                    <a:pt x="640677" y="28279"/>
                    <a:pt x="644682" y="26545"/>
                    <a:pt x="648857" y="23542"/>
                  </a:cubicBezTo>
                  <a:cubicBezTo>
                    <a:pt x="654938" y="19195"/>
                    <a:pt x="650835" y="15044"/>
                    <a:pt x="651690" y="9379"/>
                  </a:cubicBezTo>
                  <a:cubicBezTo>
                    <a:pt x="652618" y="3201"/>
                    <a:pt x="658869" y="1199"/>
                    <a:pt x="664314" y="246"/>
                  </a:cubicBezTo>
                  <a:cubicBezTo>
                    <a:pt x="673154" y="-1268"/>
                    <a:pt x="685510" y="4690"/>
                    <a:pt x="693812" y="4764"/>
                  </a:cubicBezTo>
                  <a:cubicBezTo>
                    <a:pt x="694630" y="4773"/>
                    <a:pt x="695446" y="4717"/>
                    <a:pt x="696254" y="4593"/>
                  </a:cubicBezTo>
                  <a:lnTo>
                    <a:pt x="696254" y="4593"/>
                  </a:lnTo>
                  <a:cubicBezTo>
                    <a:pt x="697658" y="6138"/>
                    <a:pt x="699231" y="7523"/>
                    <a:pt x="700942" y="8720"/>
                  </a:cubicBezTo>
                  <a:cubicBezTo>
                    <a:pt x="705045" y="11430"/>
                    <a:pt x="710514" y="11796"/>
                    <a:pt x="714324" y="14995"/>
                  </a:cubicBezTo>
                  <a:cubicBezTo>
                    <a:pt x="719574" y="19366"/>
                    <a:pt x="718377" y="23908"/>
                    <a:pt x="718084" y="29939"/>
                  </a:cubicBezTo>
                  <a:cubicBezTo>
                    <a:pt x="717864" y="34506"/>
                    <a:pt x="719232" y="36044"/>
                    <a:pt x="721723" y="39707"/>
                  </a:cubicBezTo>
                  <a:cubicBezTo>
                    <a:pt x="724213" y="43370"/>
                    <a:pt x="723432" y="44957"/>
                    <a:pt x="723041" y="49108"/>
                  </a:cubicBezTo>
                  <a:cubicBezTo>
                    <a:pt x="722553" y="54480"/>
                    <a:pt x="725166" y="54334"/>
                    <a:pt x="728218" y="58021"/>
                  </a:cubicBezTo>
                  <a:cubicBezTo>
                    <a:pt x="730318" y="60463"/>
                    <a:pt x="731344" y="64321"/>
                    <a:pt x="727729" y="66030"/>
                  </a:cubicBezTo>
                  <a:cubicBezTo>
                    <a:pt x="721771" y="68838"/>
                    <a:pt x="714910" y="61806"/>
                    <a:pt x="708781" y="62148"/>
                  </a:cubicBezTo>
                  <a:cubicBezTo>
                    <a:pt x="701577" y="62587"/>
                    <a:pt x="695961" y="65444"/>
                    <a:pt x="696205" y="73405"/>
                  </a:cubicBezTo>
                  <a:cubicBezTo>
                    <a:pt x="696425" y="79802"/>
                    <a:pt x="700674" y="85199"/>
                    <a:pt x="701089" y="91645"/>
                  </a:cubicBezTo>
                  <a:cubicBezTo>
                    <a:pt x="701504" y="98092"/>
                    <a:pt x="698647" y="105002"/>
                    <a:pt x="691321" y="103415"/>
                  </a:cubicBezTo>
                  <a:cubicBezTo>
                    <a:pt x="682921" y="101559"/>
                    <a:pt x="681847" y="91621"/>
                    <a:pt x="674228" y="88910"/>
                  </a:cubicBezTo>
                  <a:cubicBezTo>
                    <a:pt x="666610" y="86200"/>
                    <a:pt x="659870" y="92573"/>
                    <a:pt x="662800" y="100119"/>
                  </a:cubicBezTo>
                  <a:cubicBezTo>
                    <a:pt x="664339" y="104099"/>
                    <a:pt x="666488" y="105857"/>
                    <a:pt x="664852" y="110277"/>
                  </a:cubicBezTo>
                  <a:cubicBezTo>
                    <a:pt x="661482" y="119385"/>
                    <a:pt x="652154" y="122169"/>
                    <a:pt x="648613" y="125245"/>
                  </a:cubicBezTo>
                  <a:cubicBezTo>
                    <a:pt x="645322" y="128283"/>
                    <a:pt x="642245" y="131548"/>
                    <a:pt x="639407" y="135013"/>
                  </a:cubicBezTo>
                  <a:cubicBezTo>
                    <a:pt x="634109" y="141166"/>
                    <a:pt x="635256" y="143999"/>
                    <a:pt x="636965" y="146709"/>
                  </a:cubicBezTo>
                  <a:cubicBezTo>
                    <a:pt x="638553" y="148509"/>
                    <a:pt x="639422" y="150829"/>
                    <a:pt x="639407" y="153229"/>
                  </a:cubicBezTo>
                  <a:cubicBezTo>
                    <a:pt x="638748" y="160140"/>
                    <a:pt x="634524" y="164608"/>
                    <a:pt x="637576" y="171861"/>
                  </a:cubicBezTo>
                  <a:cubicBezTo>
                    <a:pt x="647197" y="195009"/>
                    <a:pt x="677745" y="198721"/>
                    <a:pt x="671518" y="224922"/>
                  </a:cubicBezTo>
                  <a:cubicBezTo>
                    <a:pt x="669980" y="231466"/>
                    <a:pt x="659308" y="237596"/>
                    <a:pt x="661042" y="244872"/>
                  </a:cubicBezTo>
                  <a:cubicBezTo>
                    <a:pt x="661921" y="248706"/>
                    <a:pt x="665926" y="251075"/>
                    <a:pt x="668710" y="253394"/>
                  </a:cubicBezTo>
                  <a:cubicBezTo>
                    <a:pt x="669748" y="254347"/>
                    <a:pt x="670658" y="255431"/>
                    <a:pt x="671420" y="256618"/>
                  </a:cubicBezTo>
                  <a:cubicBezTo>
                    <a:pt x="677427" y="265091"/>
                    <a:pt x="680870" y="277154"/>
                    <a:pt x="690955" y="281964"/>
                  </a:cubicBezTo>
                  <a:cubicBezTo>
                    <a:pt x="698549" y="285603"/>
                    <a:pt x="697475" y="289534"/>
                    <a:pt x="700723" y="296200"/>
                  </a:cubicBezTo>
                  <a:cubicBezTo>
                    <a:pt x="702481" y="299863"/>
                    <a:pt x="706021" y="298764"/>
                    <a:pt x="708341" y="301988"/>
                  </a:cubicBezTo>
                  <a:cubicBezTo>
                    <a:pt x="710050" y="304429"/>
                    <a:pt x="709586" y="307604"/>
                    <a:pt x="710246" y="310192"/>
                  </a:cubicBezTo>
                  <a:cubicBezTo>
                    <a:pt x="712932" y="320863"/>
                    <a:pt x="722065" y="310192"/>
                    <a:pt x="725434" y="317689"/>
                  </a:cubicBezTo>
                  <a:cubicBezTo>
                    <a:pt x="730318" y="314685"/>
                    <a:pt x="724213" y="328872"/>
                    <a:pt x="723847" y="331021"/>
                  </a:cubicBezTo>
                  <a:cubicBezTo>
                    <a:pt x="723173" y="336340"/>
                    <a:pt x="721569" y="341497"/>
                    <a:pt x="719110" y="346259"/>
                  </a:cubicBezTo>
                  <a:cubicBezTo>
                    <a:pt x="701821" y="374999"/>
                    <a:pt x="705411" y="376098"/>
                    <a:pt x="709709" y="397904"/>
                  </a:cubicBezTo>
                  <a:cubicBezTo>
                    <a:pt x="714348" y="421395"/>
                    <a:pt x="711760" y="422323"/>
                    <a:pt x="727021" y="438879"/>
                  </a:cubicBezTo>
                  <a:cubicBezTo>
                    <a:pt x="728599" y="440493"/>
                    <a:pt x="730084" y="442197"/>
                    <a:pt x="731466" y="443982"/>
                  </a:cubicBezTo>
                  <a:cubicBezTo>
                    <a:pt x="732027" y="444763"/>
                    <a:pt x="732613" y="445520"/>
                    <a:pt x="733273" y="446277"/>
                  </a:cubicBezTo>
                  <a:cubicBezTo>
                    <a:pt x="736740" y="450477"/>
                    <a:pt x="741062" y="454824"/>
                    <a:pt x="741892" y="460269"/>
                  </a:cubicBezTo>
                  <a:cubicBezTo>
                    <a:pt x="743138" y="468669"/>
                    <a:pt x="736423" y="470525"/>
                    <a:pt x="734738" y="476068"/>
                  </a:cubicBezTo>
                  <a:cubicBezTo>
                    <a:pt x="730538" y="488180"/>
                    <a:pt x="738474" y="495261"/>
                    <a:pt x="740232" y="506665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07ADB0-9B3F-482D-B57C-7CBC329FB999}"/>
                </a:ext>
              </a:extLst>
            </p:cNvPr>
            <p:cNvSpPr/>
            <p:nvPr/>
          </p:nvSpPr>
          <p:spPr>
            <a:xfrm>
              <a:off x="4015209" y="8669014"/>
              <a:ext cx="825350" cy="698373"/>
            </a:xfrm>
            <a:custGeom>
              <a:avLst/>
              <a:gdLst>
                <a:gd name="connsiteX0" fmla="*/ 819730 w 825350"/>
                <a:gd name="connsiteY0" fmla="*/ 172013 h 698373"/>
                <a:gd name="connsiteX1" fmla="*/ 800195 w 825350"/>
                <a:gd name="connsiteY1" fmla="*/ 185687 h 698373"/>
                <a:gd name="connsiteX2" fmla="*/ 787986 w 825350"/>
                <a:gd name="connsiteY2" fmla="*/ 189448 h 698373"/>
                <a:gd name="connsiteX3" fmla="*/ 776216 w 825350"/>
                <a:gd name="connsiteY3" fmla="*/ 190205 h 698373"/>
                <a:gd name="connsiteX4" fmla="*/ 768451 w 825350"/>
                <a:gd name="connsiteY4" fmla="*/ 201193 h 698373"/>
                <a:gd name="connsiteX5" fmla="*/ 767010 w 825350"/>
                <a:gd name="connsiteY5" fmla="*/ 213744 h 698373"/>
                <a:gd name="connsiteX6" fmla="*/ 782516 w 825350"/>
                <a:gd name="connsiteY6" fmla="*/ 235404 h 698373"/>
                <a:gd name="connsiteX7" fmla="*/ 781710 w 825350"/>
                <a:gd name="connsiteY7" fmla="*/ 259309 h 698373"/>
                <a:gd name="connsiteX8" fmla="*/ 793040 w 825350"/>
                <a:gd name="connsiteY8" fmla="*/ 283411 h 698373"/>
                <a:gd name="connsiteX9" fmla="*/ 784323 w 825350"/>
                <a:gd name="connsiteY9" fmla="*/ 308171 h 698373"/>
                <a:gd name="connsiteX10" fmla="*/ 782101 w 825350"/>
                <a:gd name="connsiteY10" fmla="*/ 343358 h 698373"/>
                <a:gd name="connsiteX11" fmla="*/ 782101 w 825350"/>
                <a:gd name="connsiteY11" fmla="*/ 356642 h 698373"/>
                <a:gd name="connsiteX12" fmla="*/ 791722 w 825350"/>
                <a:gd name="connsiteY12" fmla="*/ 382062 h 698373"/>
                <a:gd name="connsiteX13" fmla="*/ 778511 w 825350"/>
                <a:gd name="connsiteY13" fmla="*/ 404332 h 698373"/>
                <a:gd name="connsiteX14" fmla="*/ 768573 w 825350"/>
                <a:gd name="connsiteY14" fmla="*/ 413953 h 698373"/>
                <a:gd name="connsiteX15" fmla="*/ 755289 w 825350"/>
                <a:gd name="connsiteY15" fmla="*/ 435051 h 698373"/>
                <a:gd name="connsiteX16" fmla="*/ 767108 w 825350"/>
                <a:gd name="connsiteY16" fmla="*/ 442620 h 698373"/>
                <a:gd name="connsiteX17" fmla="*/ 757609 w 825350"/>
                <a:gd name="connsiteY17" fmla="*/ 458883 h 698373"/>
                <a:gd name="connsiteX18" fmla="*/ 753507 w 825350"/>
                <a:gd name="connsiteY18" fmla="*/ 480103 h 698373"/>
                <a:gd name="connsiteX19" fmla="*/ 737561 w 825350"/>
                <a:gd name="connsiteY19" fmla="*/ 490725 h 698373"/>
                <a:gd name="connsiteX20" fmla="*/ 737561 w 825350"/>
                <a:gd name="connsiteY20" fmla="*/ 490725 h 698373"/>
                <a:gd name="connsiteX21" fmla="*/ 730236 w 825350"/>
                <a:gd name="connsiteY21" fmla="*/ 505962 h 698373"/>
                <a:gd name="connsiteX22" fmla="*/ 719125 w 825350"/>
                <a:gd name="connsiteY22" fmla="*/ 517317 h 698373"/>
                <a:gd name="connsiteX23" fmla="*/ 729479 w 825350"/>
                <a:gd name="connsiteY23" fmla="*/ 540222 h 698373"/>
                <a:gd name="connsiteX24" fmla="*/ 743153 w 825350"/>
                <a:gd name="connsiteY24" fmla="*/ 540100 h 698373"/>
                <a:gd name="connsiteX25" fmla="*/ 757804 w 825350"/>
                <a:gd name="connsiteY25" fmla="*/ 534019 h 698373"/>
                <a:gd name="connsiteX26" fmla="*/ 766302 w 825350"/>
                <a:gd name="connsiteY26" fmla="*/ 547083 h 698373"/>
                <a:gd name="connsiteX27" fmla="*/ 756999 w 825350"/>
                <a:gd name="connsiteY27" fmla="*/ 559659 h 698373"/>
                <a:gd name="connsiteX28" fmla="*/ 757414 w 825350"/>
                <a:gd name="connsiteY28" fmla="*/ 584761 h 698373"/>
                <a:gd name="connsiteX29" fmla="*/ 749307 w 825350"/>
                <a:gd name="connsiteY29" fmla="*/ 607226 h 698373"/>
                <a:gd name="connsiteX30" fmla="*/ 748086 w 825350"/>
                <a:gd name="connsiteY30" fmla="*/ 609107 h 698373"/>
                <a:gd name="connsiteX31" fmla="*/ 747768 w 825350"/>
                <a:gd name="connsiteY31" fmla="*/ 609693 h 698373"/>
                <a:gd name="connsiteX32" fmla="*/ 747768 w 825350"/>
                <a:gd name="connsiteY32" fmla="*/ 609693 h 698373"/>
                <a:gd name="connsiteX33" fmla="*/ 740882 w 825350"/>
                <a:gd name="connsiteY33" fmla="*/ 622439 h 698373"/>
                <a:gd name="connsiteX34" fmla="*/ 719296 w 825350"/>
                <a:gd name="connsiteY34" fmla="*/ 615114 h 698373"/>
                <a:gd name="connsiteX35" fmla="*/ 689579 w 825350"/>
                <a:gd name="connsiteY35" fmla="*/ 608325 h 698373"/>
                <a:gd name="connsiteX36" fmla="*/ 686771 w 825350"/>
                <a:gd name="connsiteY36" fmla="*/ 624173 h 698373"/>
                <a:gd name="connsiteX37" fmla="*/ 674561 w 825350"/>
                <a:gd name="connsiteY37" fmla="*/ 634526 h 698373"/>
                <a:gd name="connsiteX38" fmla="*/ 664012 w 825350"/>
                <a:gd name="connsiteY38" fmla="*/ 652083 h 698373"/>
                <a:gd name="connsiteX39" fmla="*/ 654245 w 825350"/>
                <a:gd name="connsiteY39" fmla="*/ 669176 h 698373"/>
                <a:gd name="connsiteX40" fmla="*/ 644600 w 825350"/>
                <a:gd name="connsiteY40" fmla="*/ 673328 h 698373"/>
                <a:gd name="connsiteX41" fmla="*/ 634148 w 825350"/>
                <a:gd name="connsiteY41" fmla="*/ 672400 h 698373"/>
                <a:gd name="connsiteX42" fmla="*/ 618081 w 825350"/>
                <a:gd name="connsiteY42" fmla="*/ 682949 h 698373"/>
                <a:gd name="connsiteX43" fmla="*/ 586117 w 825350"/>
                <a:gd name="connsiteY43" fmla="*/ 693205 h 698373"/>
                <a:gd name="connsiteX44" fmla="*/ 535106 w 825350"/>
                <a:gd name="connsiteY44" fmla="*/ 696184 h 698373"/>
                <a:gd name="connsiteX45" fmla="*/ 521017 w 825350"/>
                <a:gd name="connsiteY45" fmla="*/ 683974 h 698373"/>
                <a:gd name="connsiteX46" fmla="*/ 494156 w 825350"/>
                <a:gd name="connsiteY46" fmla="*/ 676795 h 698373"/>
                <a:gd name="connsiteX47" fmla="*/ 468273 w 825350"/>
                <a:gd name="connsiteY47" fmla="*/ 687857 h 698373"/>
                <a:gd name="connsiteX48" fmla="*/ 443659 w 825350"/>
                <a:gd name="connsiteY48" fmla="*/ 674671 h 698373"/>
                <a:gd name="connsiteX49" fmla="*/ 429691 w 825350"/>
                <a:gd name="connsiteY49" fmla="*/ 673645 h 698373"/>
                <a:gd name="connsiteX50" fmla="*/ 416163 w 825350"/>
                <a:gd name="connsiteY50" fmla="*/ 668102 h 698373"/>
                <a:gd name="connsiteX51" fmla="*/ 378778 w 825350"/>
                <a:gd name="connsiteY51" fmla="*/ 681703 h 698373"/>
                <a:gd name="connsiteX52" fmla="*/ 370476 w 825350"/>
                <a:gd name="connsiteY52" fmla="*/ 669738 h 698373"/>
                <a:gd name="connsiteX53" fmla="*/ 349427 w 825350"/>
                <a:gd name="connsiteY53" fmla="*/ 661021 h 698373"/>
                <a:gd name="connsiteX54" fmla="*/ 322566 w 825350"/>
                <a:gd name="connsiteY54" fmla="*/ 646370 h 698373"/>
                <a:gd name="connsiteX55" fmla="*/ 307183 w 825350"/>
                <a:gd name="connsiteY55" fmla="*/ 641706 h 698373"/>
                <a:gd name="connsiteX56" fmla="*/ 292654 w 825350"/>
                <a:gd name="connsiteY56" fmla="*/ 620168 h 698373"/>
                <a:gd name="connsiteX57" fmla="*/ 292654 w 825350"/>
                <a:gd name="connsiteY57" fmla="*/ 620168 h 698373"/>
                <a:gd name="connsiteX58" fmla="*/ 291701 w 825350"/>
                <a:gd name="connsiteY58" fmla="*/ 617946 h 698373"/>
                <a:gd name="connsiteX59" fmla="*/ 290773 w 825350"/>
                <a:gd name="connsiteY59" fmla="*/ 615749 h 698373"/>
                <a:gd name="connsiteX60" fmla="*/ 287941 w 825350"/>
                <a:gd name="connsiteY60" fmla="*/ 609375 h 698373"/>
                <a:gd name="connsiteX61" fmla="*/ 263034 w 825350"/>
                <a:gd name="connsiteY61" fmla="*/ 589694 h 698373"/>
                <a:gd name="connsiteX62" fmla="*/ 247186 w 825350"/>
                <a:gd name="connsiteY62" fmla="*/ 584297 h 698373"/>
                <a:gd name="connsiteX63" fmla="*/ 216663 w 825350"/>
                <a:gd name="connsiteY63" fmla="*/ 586226 h 698373"/>
                <a:gd name="connsiteX64" fmla="*/ 216101 w 825350"/>
                <a:gd name="connsiteY64" fmla="*/ 592697 h 698373"/>
                <a:gd name="connsiteX65" fmla="*/ 191683 w 825350"/>
                <a:gd name="connsiteY65" fmla="*/ 587350 h 698373"/>
                <a:gd name="connsiteX66" fmla="*/ 188923 w 825350"/>
                <a:gd name="connsiteY66" fmla="*/ 564128 h 698373"/>
                <a:gd name="connsiteX67" fmla="*/ 157301 w 825350"/>
                <a:gd name="connsiteY67" fmla="*/ 560098 h 698373"/>
                <a:gd name="connsiteX68" fmla="*/ 144603 w 825350"/>
                <a:gd name="connsiteY68" fmla="*/ 546986 h 698373"/>
                <a:gd name="connsiteX69" fmla="*/ 143627 w 825350"/>
                <a:gd name="connsiteY69" fmla="*/ 522030 h 698373"/>
                <a:gd name="connsiteX70" fmla="*/ 128976 w 825350"/>
                <a:gd name="connsiteY70" fmla="*/ 497953 h 698373"/>
                <a:gd name="connsiteX71" fmla="*/ 114862 w 825350"/>
                <a:gd name="connsiteY71" fmla="*/ 485915 h 698373"/>
                <a:gd name="connsiteX72" fmla="*/ 114227 w 825350"/>
                <a:gd name="connsiteY72" fmla="*/ 471727 h 698373"/>
                <a:gd name="connsiteX73" fmla="*/ 72910 w 825350"/>
                <a:gd name="connsiteY73" fmla="*/ 445404 h 698373"/>
                <a:gd name="connsiteX74" fmla="*/ 50103 w 825350"/>
                <a:gd name="connsiteY74" fmla="*/ 427115 h 698373"/>
                <a:gd name="connsiteX75" fmla="*/ 23487 w 825350"/>
                <a:gd name="connsiteY75" fmla="*/ 412781 h 698373"/>
                <a:gd name="connsiteX76" fmla="*/ 11766 w 825350"/>
                <a:gd name="connsiteY76" fmla="*/ 394662 h 698373"/>
                <a:gd name="connsiteX77" fmla="*/ 1559 w 825350"/>
                <a:gd name="connsiteY77" fmla="*/ 385529 h 698373"/>
                <a:gd name="connsiteX78" fmla="*/ 509 w 825350"/>
                <a:gd name="connsiteY78" fmla="*/ 370610 h 698373"/>
                <a:gd name="connsiteX79" fmla="*/ 680 w 825350"/>
                <a:gd name="connsiteY79" fmla="*/ 368754 h 698373"/>
                <a:gd name="connsiteX80" fmla="*/ 9886 w 825350"/>
                <a:gd name="connsiteY80" fmla="*/ 370243 h 698373"/>
                <a:gd name="connsiteX81" fmla="*/ 16625 w 825350"/>
                <a:gd name="connsiteY81" fmla="*/ 384089 h 698373"/>
                <a:gd name="connsiteX82" fmla="*/ 29616 w 825350"/>
                <a:gd name="connsiteY82" fmla="*/ 376324 h 698373"/>
                <a:gd name="connsiteX83" fmla="*/ 50347 w 825350"/>
                <a:gd name="connsiteY83" fmla="*/ 376324 h 698373"/>
                <a:gd name="connsiteX84" fmla="*/ 54670 w 825350"/>
                <a:gd name="connsiteY84" fmla="*/ 371440 h 698373"/>
                <a:gd name="connsiteX85" fmla="*/ 57893 w 825350"/>
                <a:gd name="connsiteY85" fmla="*/ 361843 h 698373"/>
                <a:gd name="connsiteX86" fmla="*/ 57258 w 825350"/>
                <a:gd name="connsiteY86" fmla="*/ 338963 h 698373"/>
                <a:gd name="connsiteX87" fmla="*/ 59089 w 825350"/>
                <a:gd name="connsiteY87" fmla="*/ 314911 h 698373"/>
                <a:gd name="connsiteX88" fmla="*/ 66415 w 825350"/>
                <a:gd name="connsiteY88" fmla="*/ 318915 h 698373"/>
                <a:gd name="connsiteX89" fmla="*/ 75084 w 825350"/>
                <a:gd name="connsiteY89" fmla="*/ 314300 h 698373"/>
                <a:gd name="connsiteX90" fmla="*/ 83093 w 825350"/>
                <a:gd name="connsiteY90" fmla="*/ 314300 h 698373"/>
                <a:gd name="connsiteX91" fmla="*/ 90418 w 825350"/>
                <a:gd name="connsiteY91" fmla="*/ 319990 h 698373"/>
                <a:gd name="connsiteX92" fmla="*/ 103141 w 825350"/>
                <a:gd name="connsiteY92" fmla="*/ 308171 h 698373"/>
                <a:gd name="connsiteX93" fmla="*/ 115643 w 825350"/>
                <a:gd name="connsiteY93" fmla="*/ 304118 h 698373"/>
                <a:gd name="connsiteX94" fmla="*/ 118549 w 825350"/>
                <a:gd name="connsiteY94" fmla="*/ 276720 h 698373"/>
                <a:gd name="connsiteX95" fmla="*/ 131076 w 825350"/>
                <a:gd name="connsiteY95" fmla="*/ 227516 h 698373"/>
                <a:gd name="connsiteX96" fmla="*/ 130026 w 825350"/>
                <a:gd name="connsiteY96" fmla="*/ 186762 h 698373"/>
                <a:gd name="connsiteX97" fmla="*/ 130026 w 825350"/>
                <a:gd name="connsiteY97" fmla="*/ 178288 h 698373"/>
                <a:gd name="connsiteX98" fmla="*/ 146239 w 825350"/>
                <a:gd name="connsiteY98" fmla="*/ 160878 h 698373"/>
                <a:gd name="connsiteX99" fmla="*/ 149438 w 825350"/>
                <a:gd name="connsiteY99" fmla="*/ 143614 h 698373"/>
                <a:gd name="connsiteX100" fmla="*/ 188337 w 825350"/>
                <a:gd name="connsiteY100" fmla="*/ 137558 h 698373"/>
                <a:gd name="connsiteX101" fmla="*/ 201181 w 825350"/>
                <a:gd name="connsiteY101" fmla="*/ 119952 h 698373"/>
                <a:gd name="connsiteX102" fmla="*/ 234318 w 825350"/>
                <a:gd name="connsiteY102" fmla="*/ 116021 h 698373"/>
                <a:gd name="connsiteX103" fmla="*/ 250019 w 825350"/>
                <a:gd name="connsiteY103" fmla="*/ 103421 h 698373"/>
                <a:gd name="connsiteX104" fmla="*/ 267722 w 825350"/>
                <a:gd name="connsiteY104" fmla="*/ 98537 h 698373"/>
                <a:gd name="connsiteX105" fmla="*/ 307720 w 825350"/>
                <a:gd name="connsiteY105" fmla="*/ 79857 h 698373"/>
                <a:gd name="connsiteX106" fmla="*/ 333970 w 825350"/>
                <a:gd name="connsiteY106" fmla="*/ 67648 h 698373"/>
                <a:gd name="connsiteX107" fmla="*/ 349940 w 825350"/>
                <a:gd name="connsiteY107" fmla="*/ 63399 h 698373"/>
                <a:gd name="connsiteX108" fmla="*/ 359488 w 825350"/>
                <a:gd name="connsiteY108" fmla="*/ 55389 h 698373"/>
                <a:gd name="connsiteX109" fmla="*/ 374139 w 825350"/>
                <a:gd name="connsiteY109" fmla="*/ 53387 h 698373"/>
                <a:gd name="connsiteX110" fmla="*/ 390060 w 825350"/>
                <a:gd name="connsiteY110" fmla="*/ 45475 h 698373"/>
                <a:gd name="connsiteX111" fmla="*/ 394577 w 825350"/>
                <a:gd name="connsiteY111" fmla="*/ 39591 h 698373"/>
                <a:gd name="connsiteX112" fmla="*/ 393967 w 825350"/>
                <a:gd name="connsiteY112" fmla="*/ 27576 h 698373"/>
                <a:gd name="connsiteX113" fmla="*/ 412500 w 825350"/>
                <a:gd name="connsiteY113" fmla="*/ 20861 h 698373"/>
                <a:gd name="connsiteX114" fmla="*/ 417824 w 825350"/>
                <a:gd name="connsiteY114" fmla="*/ 15978 h 698373"/>
                <a:gd name="connsiteX115" fmla="*/ 425149 w 825350"/>
                <a:gd name="connsiteY115" fmla="*/ 12266 h 698373"/>
                <a:gd name="connsiteX116" fmla="*/ 432670 w 825350"/>
                <a:gd name="connsiteY116" fmla="*/ 8896 h 698373"/>
                <a:gd name="connsiteX117" fmla="*/ 441339 w 825350"/>
                <a:gd name="connsiteY117" fmla="*/ 7773 h 698373"/>
                <a:gd name="connsiteX118" fmla="*/ 450105 w 825350"/>
                <a:gd name="connsiteY118" fmla="*/ 3378 h 698373"/>
                <a:gd name="connsiteX119" fmla="*/ 484804 w 825350"/>
                <a:gd name="connsiteY119" fmla="*/ 7675 h 698373"/>
                <a:gd name="connsiteX120" fmla="*/ 499235 w 825350"/>
                <a:gd name="connsiteY120" fmla="*/ 12022 h 698373"/>
                <a:gd name="connsiteX121" fmla="*/ 500066 w 825350"/>
                <a:gd name="connsiteY121" fmla="*/ 12486 h 698373"/>
                <a:gd name="connsiteX122" fmla="*/ 507684 w 825350"/>
                <a:gd name="connsiteY122" fmla="*/ 25599 h 698373"/>
                <a:gd name="connsiteX123" fmla="*/ 512568 w 825350"/>
                <a:gd name="connsiteY123" fmla="*/ 48210 h 698373"/>
                <a:gd name="connsiteX124" fmla="*/ 509687 w 825350"/>
                <a:gd name="connsiteY124" fmla="*/ 55707 h 698373"/>
                <a:gd name="connsiteX125" fmla="*/ 509980 w 825350"/>
                <a:gd name="connsiteY125" fmla="*/ 71652 h 698373"/>
                <a:gd name="connsiteX126" fmla="*/ 510126 w 825350"/>
                <a:gd name="connsiteY126" fmla="*/ 96071 h 698373"/>
                <a:gd name="connsiteX127" fmla="*/ 514180 w 825350"/>
                <a:gd name="connsiteY127" fmla="*/ 106522 h 698373"/>
                <a:gd name="connsiteX128" fmla="*/ 529881 w 825350"/>
                <a:gd name="connsiteY128" fmla="*/ 102786 h 698373"/>
                <a:gd name="connsiteX129" fmla="*/ 554934 w 825350"/>
                <a:gd name="connsiteY129" fmla="*/ 90332 h 698373"/>
                <a:gd name="connsiteX130" fmla="*/ 559305 w 825350"/>
                <a:gd name="connsiteY130" fmla="*/ 101419 h 698373"/>
                <a:gd name="connsiteX131" fmla="*/ 574933 w 825350"/>
                <a:gd name="connsiteY131" fmla="*/ 106302 h 698373"/>
                <a:gd name="connsiteX132" fmla="*/ 586239 w 825350"/>
                <a:gd name="connsiteY132" fmla="*/ 102859 h 698373"/>
                <a:gd name="connsiteX133" fmla="*/ 597325 w 825350"/>
                <a:gd name="connsiteY133" fmla="*/ 115703 h 698373"/>
                <a:gd name="connsiteX134" fmla="*/ 604406 w 825350"/>
                <a:gd name="connsiteY134" fmla="*/ 128670 h 698373"/>
                <a:gd name="connsiteX135" fmla="*/ 626188 w 825350"/>
                <a:gd name="connsiteY135" fmla="*/ 130330 h 698373"/>
                <a:gd name="connsiteX136" fmla="*/ 631804 w 825350"/>
                <a:gd name="connsiteY136" fmla="*/ 126545 h 698373"/>
                <a:gd name="connsiteX137" fmla="*/ 633220 w 825350"/>
                <a:gd name="connsiteY137" fmla="*/ 118145 h 698373"/>
                <a:gd name="connsiteX138" fmla="*/ 647090 w 825350"/>
                <a:gd name="connsiteY138" fmla="*/ 110014 h 698373"/>
                <a:gd name="connsiteX139" fmla="*/ 657688 w 825350"/>
                <a:gd name="connsiteY139" fmla="*/ 117120 h 698373"/>
                <a:gd name="connsiteX140" fmla="*/ 672998 w 825350"/>
                <a:gd name="connsiteY140" fmla="*/ 130696 h 698373"/>
                <a:gd name="connsiteX141" fmla="*/ 677687 w 825350"/>
                <a:gd name="connsiteY141" fmla="*/ 147033 h 698373"/>
                <a:gd name="connsiteX142" fmla="*/ 678615 w 825350"/>
                <a:gd name="connsiteY142" fmla="*/ 154187 h 698373"/>
                <a:gd name="connsiteX143" fmla="*/ 683498 w 825350"/>
                <a:gd name="connsiteY143" fmla="*/ 161855 h 698373"/>
                <a:gd name="connsiteX144" fmla="*/ 698150 w 825350"/>
                <a:gd name="connsiteY144" fmla="*/ 157508 h 698373"/>
                <a:gd name="connsiteX145" fmla="*/ 703473 w 825350"/>
                <a:gd name="connsiteY145" fmla="*/ 154651 h 698373"/>
                <a:gd name="connsiteX146" fmla="*/ 706794 w 825350"/>
                <a:gd name="connsiteY146" fmla="*/ 149523 h 698373"/>
                <a:gd name="connsiteX147" fmla="*/ 718832 w 825350"/>
                <a:gd name="connsiteY147" fmla="*/ 138047 h 698373"/>
                <a:gd name="connsiteX148" fmla="*/ 716928 w 825350"/>
                <a:gd name="connsiteY148" fmla="*/ 123859 h 698373"/>
                <a:gd name="connsiteX149" fmla="*/ 727892 w 825350"/>
                <a:gd name="connsiteY149" fmla="*/ 116338 h 698373"/>
                <a:gd name="connsiteX150" fmla="*/ 742299 w 825350"/>
                <a:gd name="connsiteY150" fmla="*/ 112969 h 698373"/>
                <a:gd name="connsiteX151" fmla="*/ 745278 w 825350"/>
                <a:gd name="connsiteY151" fmla="*/ 106888 h 698373"/>
                <a:gd name="connsiteX152" fmla="*/ 758708 w 825350"/>
                <a:gd name="connsiteY152" fmla="*/ 97634 h 698373"/>
                <a:gd name="connsiteX153" fmla="*/ 775264 w 825350"/>
                <a:gd name="connsiteY153" fmla="*/ 78099 h 698373"/>
                <a:gd name="connsiteX154" fmla="*/ 786130 w 825350"/>
                <a:gd name="connsiteY154" fmla="*/ 66964 h 698373"/>
                <a:gd name="connsiteX155" fmla="*/ 792503 w 825350"/>
                <a:gd name="connsiteY155" fmla="*/ 67110 h 698373"/>
                <a:gd name="connsiteX156" fmla="*/ 792503 w 825350"/>
                <a:gd name="connsiteY156" fmla="*/ 77293 h 698373"/>
                <a:gd name="connsiteX157" fmla="*/ 804468 w 825350"/>
                <a:gd name="connsiteY157" fmla="*/ 99270 h 698373"/>
                <a:gd name="connsiteX158" fmla="*/ 822465 w 825350"/>
                <a:gd name="connsiteY158" fmla="*/ 142979 h 698373"/>
                <a:gd name="connsiteX159" fmla="*/ 819730 w 825350"/>
                <a:gd name="connsiteY159" fmla="*/ 172013 h 69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825350" h="698373">
                  <a:moveTo>
                    <a:pt x="819730" y="172013"/>
                  </a:moveTo>
                  <a:cubicBezTo>
                    <a:pt x="817142" y="182244"/>
                    <a:pt x="810646" y="182513"/>
                    <a:pt x="800195" y="185687"/>
                  </a:cubicBezTo>
                  <a:cubicBezTo>
                    <a:pt x="795849" y="187030"/>
                    <a:pt x="792503" y="189179"/>
                    <a:pt x="787986" y="189448"/>
                  </a:cubicBezTo>
                  <a:cubicBezTo>
                    <a:pt x="783957" y="189667"/>
                    <a:pt x="779977" y="188178"/>
                    <a:pt x="776216" y="190205"/>
                  </a:cubicBezTo>
                  <a:cubicBezTo>
                    <a:pt x="772456" y="192232"/>
                    <a:pt x="770795" y="197335"/>
                    <a:pt x="768451" y="201193"/>
                  </a:cubicBezTo>
                  <a:cubicBezTo>
                    <a:pt x="765570" y="205881"/>
                    <a:pt x="764104" y="208519"/>
                    <a:pt x="767010" y="213744"/>
                  </a:cubicBezTo>
                  <a:cubicBezTo>
                    <a:pt x="771454" y="221632"/>
                    <a:pt x="779390" y="220118"/>
                    <a:pt x="782516" y="235404"/>
                  </a:cubicBezTo>
                  <a:cubicBezTo>
                    <a:pt x="784201" y="243584"/>
                    <a:pt x="780538" y="251422"/>
                    <a:pt x="781710" y="259309"/>
                  </a:cubicBezTo>
                  <a:cubicBezTo>
                    <a:pt x="783053" y="268515"/>
                    <a:pt x="792430" y="273570"/>
                    <a:pt x="793040" y="283411"/>
                  </a:cubicBezTo>
                  <a:cubicBezTo>
                    <a:pt x="793651" y="293251"/>
                    <a:pt x="792186" y="301774"/>
                    <a:pt x="784323" y="308171"/>
                  </a:cubicBezTo>
                  <a:cubicBezTo>
                    <a:pt x="769452" y="320258"/>
                    <a:pt x="780270" y="336985"/>
                    <a:pt x="782101" y="343358"/>
                  </a:cubicBezTo>
                  <a:cubicBezTo>
                    <a:pt x="783420" y="347974"/>
                    <a:pt x="782321" y="352027"/>
                    <a:pt x="782101" y="356642"/>
                  </a:cubicBezTo>
                  <a:cubicBezTo>
                    <a:pt x="781368" y="371709"/>
                    <a:pt x="792235" y="370292"/>
                    <a:pt x="791722" y="382062"/>
                  </a:cubicBezTo>
                  <a:cubicBezTo>
                    <a:pt x="791331" y="391366"/>
                    <a:pt x="791478" y="406334"/>
                    <a:pt x="778511" y="404332"/>
                  </a:cubicBezTo>
                  <a:cubicBezTo>
                    <a:pt x="769452" y="402916"/>
                    <a:pt x="771186" y="406774"/>
                    <a:pt x="768573" y="413953"/>
                  </a:cubicBezTo>
                  <a:cubicBezTo>
                    <a:pt x="766131" y="420766"/>
                    <a:pt x="753360" y="426528"/>
                    <a:pt x="755289" y="435051"/>
                  </a:cubicBezTo>
                  <a:cubicBezTo>
                    <a:pt x="756535" y="440594"/>
                    <a:pt x="765667" y="438030"/>
                    <a:pt x="767108" y="442620"/>
                  </a:cubicBezTo>
                  <a:cubicBezTo>
                    <a:pt x="769159" y="449091"/>
                    <a:pt x="760100" y="454146"/>
                    <a:pt x="757609" y="458883"/>
                  </a:cubicBezTo>
                  <a:cubicBezTo>
                    <a:pt x="754142" y="465476"/>
                    <a:pt x="757902" y="473681"/>
                    <a:pt x="753507" y="480103"/>
                  </a:cubicBezTo>
                  <a:cubicBezTo>
                    <a:pt x="749673" y="485695"/>
                    <a:pt x="742274" y="486452"/>
                    <a:pt x="737561" y="490725"/>
                  </a:cubicBezTo>
                  <a:lnTo>
                    <a:pt x="737561" y="490725"/>
                  </a:lnTo>
                  <a:cubicBezTo>
                    <a:pt x="733557" y="494412"/>
                    <a:pt x="732678" y="501250"/>
                    <a:pt x="730236" y="505962"/>
                  </a:cubicBezTo>
                  <a:cubicBezTo>
                    <a:pt x="727794" y="510675"/>
                    <a:pt x="722519" y="512922"/>
                    <a:pt x="719125" y="517317"/>
                  </a:cubicBezTo>
                  <a:cubicBezTo>
                    <a:pt x="712044" y="526523"/>
                    <a:pt x="718979" y="538415"/>
                    <a:pt x="729479" y="540222"/>
                  </a:cubicBezTo>
                  <a:cubicBezTo>
                    <a:pt x="733850" y="540979"/>
                    <a:pt x="739026" y="542004"/>
                    <a:pt x="743153" y="540100"/>
                  </a:cubicBezTo>
                  <a:cubicBezTo>
                    <a:pt x="747793" y="537975"/>
                    <a:pt x="751773" y="531504"/>
                    <a:pt x="757804" y="534019"/>
                  </a:cubicBezTo>
                  <a:cubicBezTo>
                    <a:pt x="761492" y="535533"/>
                    <a:pt x="766913" y="543372"/>
                    <a:pt x="766302" y="547083"/>
                  </a:cubicBezTo>
                  <a:cubicBezTo>
                    <a:pt x="765618" y="551161"/>
                    <a:pt x="759221" y="555850"/>
                    <a:pt x="756999" y="559659"/>
                  </a:cubicBezTo>
                  <a:cubicBezTo>
                    <a:pt x="748183" y="574701"/>
                    <a:pt x="757682" y="577191"/>
                    <a:pt x="757414" y="584761"/>
                  </a:cubicBezTo>
                  <a:cubicBezTo>
                    <a:pt x="757096" y="593357"/>
                    <a:pt x="747890" y="593283"/>
                    <a:pt x="749307" y="607226"/>
                  </a:cubicBezTo>
                  <a:cubicBezTo>
                    <a:pt x="748857" y="607825"/>
                    <a:pt x="748450" y="608452"/>
                    <a:pt x="748086" y="609107"/>
                  </a:cubicBezTo>
                  <a:cubicBezTo>
                    <a:pt x="747966" y="609295"/>
                    <a:pt x="747859" y="609490"/>
                    <a:pt x="747768" y="609693"/>
                  </a:cubicBezTo>
                  <a:lnTo>
                    <a:pt x="747768" y="609693"/>
                  </a:lnTo>
                  <a:cubicBezTo>
                    <a:pt x="745326" y="614723"/>
                    <a:pt x="747768" y="620901"/>
                    <a:pt x="740882" y="622439"/>
                  </a:cubicBezTo>
                  <a:cubicBezTo>
                    <a:pt x="732875" y="624405"/>
                    <a:pt x="724453" y="621546"/>
                    <a:pt x="719296" y="615114"/>
                  </a:cubicBezTo>
                  <a:cubicBezTo>
                    <a:pt x="711971" y="605859"/>
                    <a:pt x="700469" y="598021"/>
                    <a:pt x="689579" y="608325"/>
                  </a:cubicBezTo>
                  <a:cubicBezTo>
                    <a:pt x="684695" y="613014"/>
                    <a:pt x="687308" y="618679"/>
                    <a:pt x="686771" y="624173"/>
                  </a:cubicBezTo>
                  <a:cubicBezTo>
                    <a:pt x="686307" y="628764"/>
                    <a:pt x="678029" y="631499"/>
                    <a:pt x="674561" y="634526"/>
                  </a:cubicBezTo>
                  <a:cubicBezTo>
                    <a:pt x="669678" y="638800"/>
                    <a:pt x="666405" y="646077"/>
                    <a:pt x="664012" y="652083"/>
                  </a:cubicBezTo>
                  <a:cubicBezTo>
                    <a:pt x="661155" y="659409"/>
                    <a:pt x="661839" y="665294"/>
                    <a:pt x="654245" y="669176"/>
                  </a:cubicBezTo>
                  <a:cubicBezTo>
                    <a:pt x="651280" y="671084"/>
                    <a:pt x="648023" y="672485"/>
                    <a:pt x="644600" y="673328"/>
                  </a:cubicBezTo>
                  <a:cubicBezTo>
                    <a:pt x="641010" y="673841"/>
                    <a:pt x="637640" y="672180"/>
                    <a:pt x="634148" y="672400"/>
                  </a:cubicBezTo>
                  <a:cubicBezTo>
                    <a:pt x="627531" y="673455"/>
                    <a:pt x="621680" y="677296"/>
                    <a:pt x="618081" y="682949"/>
                  </a:cubicBezTo>
                  <a:cubicBezTo>
                    <a:pt x="613710" y="690812"/>
                    <a:pt x="611830" y="706732"/>
                    <a:pt x="586117" y="693205"/>
                  </a:cubicBezTo>
                  <a:cubicBezTo>
                    <a:pt x="570196" y="684804"/>
                    <a:pt x="554202" y="706366"/>
                    <a:pt x="535106" y="696184"/>
                  </a:cubicBezTo>
                  <a:cubicBezTo>
                    <a:pt x="529478" y="693334"/>
                    <a:pt x="524638" y="689139"/>
                    <a:pt x="521017" y="683974"/>
                  </a:cubicBezTo>
                  <a:cubicBezTo>
                    <a:pt x="516133" y="676307"/>
                    <a:pt x="502312" y="675940"/>
                    <a:pt x="494156" y="676795"/>
                  </a:cubicBezTo>
                  <a:cubicBezTo>
                    <a:pt x="480311" y="678236"/>
                    <a:pt x="476428" y="687442"/>
                    <a:pt x="468273" y="687857"/>
                  </a:cubicBezTo>
                  <a:cubicBezTo>
                    <a:pt x="453621" y="688638"/>
                    <a:pt x="452669" y="678089"/>
                    <a:pt x="443659" y="674671"/>
                  </a:cubicBezTo>
                  <a:cubicBezTo>
                    <a:pt x="439043" y="672888"/>
                    <a:pt x="434550" y="673572"/>
                    <a:pt x="429691" y="673645"/>
                  </a:cubicBezTo>
                  <a:cubicBezTo>
                    <a:pt x="424197" y="673645"/>
                    <a:pt x="421462" y="668761"/>
                    <a:pt x="416163" y="668102"/>
                  </a:cubicBezTo>
                  <a:cubicBezTo>
                    <a:pt x="394308" y="665245"/>
                    <a:pt x="397581" y="687881"/>
                    <a:pt x="378778" y="681703"/>
                  </a:cubicBezTo>
                  <a:cubicBezTo>
                    <a:pt x="373308" y="679896"/>
                    <a:pt x="371453" y="674720"/>
                    <a:pt x="370476" y="669738"/>
                  </a:cubicBezTo>
                  <a:cubicBezTo>
                    <a:pt x="366960" y="653060"/>
                    <a:pt x="355043" y="661045"/>
                    <a:pt x="349427" y="661021"/>
                  </a:cubicBezTo>
                  <a:cubicBezTo>
                    <a:pt x="331894" y="661021"/>
                    <a:pt x="333164" y="649544"/>
                    <a:pt x="322566" y="646370"/>
                  </a:cubicBezTo>
                  <a:cubicBezTo>
                    <a:pt x="317268" y="644807"/>
                    <a:pt x="311944" y="645222"/>
                    <a:pt x="307183" y="641706"/>
                  </a:cubicBezTo>
                  <a:cubicBezTo>
                    <a:pt x="300052" y="636382"/>
                    <a:pt x="296146" y="628324"/>
                    <a:pt x="292654" y="620168"/>
                  </a:cubicBezTo>
                  <a:lnTo>
                    <a:pt x="292654" y="620168"/>
                  </a:lnTo>
                  <a:lnTo>
                    <a:pt x="291701" y="617946"/>
                  </a:lnTo>
                  <a:cubicBezTo>
                    <a:pt x="291408" y="617214"/>
                    <a:pt x="291091" y="616481"/>
                    <a:pt x="290773" y="615749"/>
                  </a:cubicBezTo>
                  <a:cubicBezTo>
                    <a:pt x="289870" y="613575"/>
                    <a:pt x="288942" y="611451"/>
                    <a:pt x="287941" y="609375"/>
                  </a:cubicBezTo>
                  <a:cubicBezTo>
                    <a:pt x="283961" y="601146"/>
                    <a:pt x="281055" y="604345"/>
                    <a:pt x="263034" y="589694"/>
                  </a:cubicBezTo>
                  <a:cubicBezTo>
                    <a:pt x="258297" y="585860"/>
                    <a:pt x="252851" y="585811"/>
                    <a:pt x="247186" y="584297"/>
                  </a:cubicBezTo>
                  <a:cubicBezTo>
                    <a:pt x="236588" y="581465"/>
                    <a:pt x="220765" y="576752"/>
                    <a:pt x="216663" y="586226"/>
                  </a:cubicBezTo>
                  <a:cubicBezTo>
                    <a:pt x="215588" y="588668"/>
                    <a:pt x="216663" y="590182"/>
                    <a:pt x="216101" y="592697"/>
                  </a:cubicBezTo>
                  <a:cubicBezTo>
                    <a:pt x="214783" y="599754"/>
                    <a:pt x="195809" y="598216"/>
                    <a:pt x="191683" y="587350"/>
                  </a:cubicBezTo>
                  <a:cubicBezTo>
                    <a:pt x="188923" y="580024"/>
                    <a:pt x="197909" y="569036"/>
                    <a:pt x="188923" y="564128"/>
                  </a:cubicBezTo>
                  <a:cubicBezTo>
                    <a:pt x="182330" y="560538"/>
                    <a:pt x="173833" y="566569"/>
                    <a:pt x="157301" y="560098"/>
                  </a:cubicBezTo>
                  <a:cubicBezTo>
                    <a:pt x="151441" y="557803"/>
                    <a:pt x="143480" y="554848"/>
                    <a:pt x="144603" y="546986"/>
                  </a:cubicBezTo>
                  <a:cubicBezTo>
                    <a:pt x="145849" y="538268"/>
                    <a:pt x="156031" y="534093"/>
                    <a:pt x="143627" y="522030"/>
                  </a:cubicBezTo>
                  <a:cubicBezTo>
                    <a:pt x="133737" y="512409"/>
                    <a:pt x="143309" y="504937"/>
                    <a:pt x="128976" y="497953"/>
                  </a:cubicBezTo>
                  <a:cubicBezTo>
                    <a:pt x="122676" y="494901"/>
                    <a:pt x="117694" y="493069"/>
                    <a:pt x="114862" y="485915"/>
                  </a:cubicBezTo>
                  <a:cubicBezTo>
                    <a:pt x="112908" y="481031"/>
                    <a:pt x="115106" y="476489"/>
                    <a:pt x="114227" y="471727"/>
                  </a:cubicBezTo>
                  <a:cubicBezTo>
                    <a:pt x="110564" y="452192"/>
                    <a:pt x="90077" y="452412"/>
                    <a:pt x="72910" y="445404"/>
                  </a:cubicBezTo>
                  <a:cubicBezTo>
                    <a:pt x="63143" y="441448"/>
                    <a:pt x="57356" y="434220"/>
                    <a:pt x="50103" y="427115"/>
                  </a:cubicBezTo>
                  <a:cubicBezTo>
                    <a:pt x="38749" y="415955"/>
                    <a:pt x="28322" y="418080"/>
                    <a:pt x="23487" y="412781"/>
                  </a:cubicBezTo>
                  <a:cubicBezTo>
                    <a:pt x="19263" y="408190"/>
                    <a:pt x="21045" y="401084"/>
                    <a:pt x="11766" y="394662"/>
                  </a:cubicBezTo>
                  <a:cubicBezTo>
                    <a:pt x="8176" y="392220"/>
                    <a:pt x="3732" y="389485"/>
                    <a:pt x="1559" y="385529"/>
                  </a:cubicBezTo>
                  <a:cubicBezTo>
                    <a:pt x="-614" y="381574"/>
                    <a:pt x="-53" y="375762"/>
                    <a:pt x="509" y="370610"/>
                  </a:cubicBezTo>
                  <a:cubicBezTo>
                    <a:pt x="509" y="369999"/>
                    <a:pt x="631" y="369364"/>
                    <a:pt x="680" y="368754"/>
                  </a:cubicBezTo>
                  <a:cubicBezTo>
                    <a:pt x="3820" y="368568"/>
                    <a:pt x="6963" y="369076"/>
                    <a:pt x="9886" y="370243"/>
                  </a:cubicBezTo>
                  <a:cubicBezTo>
                    <a:pt x="16503" y="373491"/>
                    <a:pt x="14354" y="382184"/>
                    <a:pt x="16625" y="384089"/>
                  </a:cubicBezTo>
                  <a:cubicBezTo>
                    <a:pt x="20679" y="387483"/>
                    <a:pt x="24928" y="378277"/>
                    <a:pt x="29616" y="376324"/>
                  </a:cubicBezTo>
                  <a:cubicBezTo>
                    <a:pt x="36673" y="373345"/>
                    <a:pt x="43290" y="379278"/>
                    <a:pt x="50347" y="376324"/>
                  </a:cubicBezTo>
                  <a:cubicBezTo>
                    <a:pt x="52433" y="375406"/>
                    <a:pt x="54013" y="373620"/>
                    <a:pt x="54670" y="371440"/>
                  </a:cubicBezTo>
                  <a:cubicBezTo>
                    <a:pt x="55549" y="368119"/>
                    <a:pt x="54010" y="365384"/>
                    <a:pt x="57893" y="361843"/>
                  </a:cubicBezTo>
                  <a:cubicBezTo>
                    <a:pt x="62361" y="357766"/>
                    <a:pt x="64144" y="349414"/>
                    <a:pt x="57258" y="338963"/>
                  </a:cubicBezTo>
                  <a:cubicBezTo>
                    <a:pt x="48125" y="325142"/>
                    <a:pt x="53351" y="313543"/>
                    <a:pt x="59089" y="314911"/>
                  </a:cubicBezTo>
                  <a:cubicBezTo>
                    <a:pt x="62044" y="315619"/>
                    <a:pt x="62777" y="319062"/>
                    <a:pt x="66415" y="318915"/>
                  </a:cubicBezTo>
                  <a:cubicBezTo>
                    <a:pt x="70053" y="318769"/>
                    <a:pt x="71860" y="315619"/>
                    <a:pt x="75084" y="314300"/>
                  </a:cubicBezTo>
                  <a:cubicBezTo>
                    <a:pt x="77667" y="313336"/>
                    <a:pt x="80509" y="313336"/>
                    <a:pt x="83093" y="314300"/>
                  </a:cubicBezTo>
                  <a:cubicBezTo>
                    <a:pt x="85828" y="315546"/>
                    <a:pt x="87293" y="319917"/>
                    <a:pt x="90418" y="319990"/>
                  </a:cubicBezTo>
                  <a:cubicBezTo>
                    <a:pt x="98379" y="320136"/>
                    <a:pt x="96450" y="309661"/>
                    <a:pt x="103141" y="308171"/>
                  </a:cubicBezTo>
                  <a:cubicBezTo>
                    <a:pt x="108391" y="307023"/>
                    <a:pt x="111492" y="310345"/>
                    <a:pt x="115643" y="304118"/>
                  </a:cubicBezTo>
                  <a:cubicBezTo>
                    <a:pt x="120136" y="297403"/>
                    <a:pt x="112591" y="285755"/>
                    <a:pt x="118549" y="276720"/>
                  </a:cubicBezTo>
                  <a:cubicBezTo>
                    <a:pt x="125679" y="265927"/>
                    <a:pt x="134616" y="266293"/>
                    <a:pt x="131076" y="227516"/>
                  </a:cubicBezTo>
                  <a:cubicBezTo>
                    <a:pt x="127901" y="192695"/>
                    <a:pt x="129977" y="221119"/>
                    <a:pt x="130026" y="186762"/>
                  </a:cubicBezTo>
                  <a:cubicBezTo>
                    <a:pt x="130026" y="184051"/>
                    <a:pt x="129220" y="180926"/>
                    <a:pt x="130026" y="178288"/>
                  </a:cubicBezTo>
                  <a:cubicBezTo>
                    <a:pt x="133493" y="167788"/>
                    <a:pt x="143407" y="168838"/>
                    <a:pt x="146239" y="160878"/>
                  </a:cubicBezTo>
                  <a:cubicBezTo>
                    <a:pt x="147876" y="156287"/>
                    <a:pt x="144384" y="155994"/>
                    <a:pt x="149438" y="143614"/>
                  </a:cubicBezTo>
                  <a:cubicBezTo>
                    <a:pt x="159035" y="120099"/>
                    <a:pt x="175029" y="140171"/>
                    <a:pt x="188337" y="137558"/>
                  </a:cubicBezTo>
                  <a:cubicBezTo>
                    <a:pt x="198105" y="135605"/>
                    <a:pt x="200400" y="128621"/>
                    <a:pt x="201181" y="119952"/>
                  </a:cubicBezTo>
                  <a:cubicBezTo>
                    <a:pt x="210363" y="124836"/>
                    <a:pt x="224990" y="121027"/>
                    <a:pt x="234318" y="116021"/>
                  </a:cubicBezTo>
                  <a:cubicBezTo>
                    <a:pt x="238640" y="113579"/>
                    <a:pt x="241643" y="108378"/>
                    <a:pt x="250019" y="103421"/>
                  </a:cubicBezTo>
                  <a:cubicBezTo>
                    <a:pt x="253193" y="101541"/>
                    <a:pt x="254121" y="102395"/>
                    <a:pt x="267722" y="98537"/>
                  </a:cubicBezTo>
                  <a:cubicBezTo>
                    <a:pt x="290578" y="91846"/>
                    <a:pt x="296585" y="85473"/>
                    <a:pt x="307720" y="79857"/>
                  </a:cubicBezTo>
                  <a:cubicBezTo>
                    <a:pt x="321150" y="73068"/>
                    <a:pt x="323153" y="68429"/>
                    <a:pt x="333970" y="67648"/>
                  </a:cubicBezTo>
                  <a:cubicBezTo>
                    <a:pt x="339491" y="67118"/>
                    <a:pt x="344885" y="65682"/>
                    <a:pt x="349940" y="63399"/>
                  </a:cubicBezTo>
                  <a:cubicBezTo>
                    <a:pt x="354140" y="61592"/>
                    <a:pt x="356142" y="58124"/>
                    <a:pt x="359488" y="55389"/>
                  </a:cubicBezTo>
                  <a:cubicBezTo>
                    <a:pt x="367277" y="48943"/>
                    <a:pt x="369890" y="52508"/>
                    <a:pt x="374139" y="53387"/>
                  </a:cubicBezTo>
                  <a:cubicBezTo>
                    <a:pt x="381684" y="54974"/>
                    <a:pt x="385811" y="50945"/>
                    <a:pt x="390060" y="45475"/>
                  </a:cubicBezTo>
                  <a:cubicBezTo>
                    <a:pt x="391452" y="43668"/>
                    <a:pt x="393845" y="41837"/>
                    <a:pt x="394577" y="39591"/>
                  </a:cubicBezTo>
                  <a:cubicBezTo>
                    <a:pt x="395871" y="35610"/>
                    <a:pt x="392257" y="31801"/>
                    <a:pt x="393967" y="27576"/>
                  </a:cubicBezTo>
                  <a:cubicBezTo>
                    <a:pt x="396409" y="21814"/>
                    <a:pt x="407617" y="22693"/>
                    <a:pt x="412500" y="20861"/>
                  </a:cubicBezTo>
                  <a:cubicBezTo>
                    <a:pt x="414942" y="19934"/>
                    <a:pt x="416041" y="17785"/>
                    <a:pt x="417824" y="15978"/>
                  </a:cubicBezTo>
                  <a:cubicBezTo>
                    <a:pt x="420041" y="14342"/>
                    <a:pt x="422517" y="13086"/>
                    <a:pt x="425149" y="12266"/>
                  </a:cubicBezTo>
                  <a:cubicBezTo>
                    <a:pt x="427591" y="11240"/>
                    <a:pt x="430033" y="9824"/>
                    <a:pt x="432670" y="8896"/>
                  </a:cubicBezTo>
                  <a:cubicBezTo>
                    <a:pt x="435307" y="7968"/>
                    <a:pt x="438531" y="8554"/>
                    <a:pt x="441339" y="7773"/>
                  </a:cubicBezTo>
                  <a:cubicBezTo>
                    <a:pt x="444457" y="6740"/>
                    <a:pt x="447412" y="5260"/>
                    <a:pt x="450105" y="3378"/>
                  </a:cubicBezTo>
                  <a:cubicBezTo>
                    <a:pt x="465684" y="-6610"/>
                    <a:pt x="472961" y="8847"/>
                    <a:pt x="484804" y="7675"/>
                  </a:cubicBezTo>
                  <a:cubicBezTo>
                    <a:pt x="490738" y="7089"/>
                    <a:pt x="494352" y="9311"/>
                    <a:pt x="499235" y="12022"/>
                  </a:cubicBezTo>
                  <a:lnTo>
                    <a:pt x="500066" y="12486"/>
                  </a:lnTo>
                  <a:cubicBezTo>
                    <a:pt x="504632" y="14928"/>
                    <a:pt x="506073" y="20910"/>
                    <a:pt x="507684" y="25599"/>
                  </a:cubicBezTo>
                  <a:cubicBezTo>
                    <a:pt x="510834" y="34682"/>
                    <a:pt x="515620" y="37075"/>
                    <a:pt x="512568" y="48210"/>
                  </a:cubicBezTo>
                  <a:cubicBezTo>
                    <a:pt x="511860" y="50823"/>
                    <a:pt x="510126" y="53094"/>
                    <a:pt x="509687" y="55707"/>
                  </a:cubicBezTo>
                  <a:cubicBezTo>
                    <a:pt x="508637" y="61103"/>
                    <a:pt x="510395" y="66207"/>
                    <a:pt x="509980" y="71652"/>
                  </a:cubicBezTo>
                  <a:cubicBezTo>
                    <a:pt x="509149" y="82445"/>
                    <a:pt x="505706" y="81420"/>
                    <a:pt x="510126" y="96071"/>
                  </a:cubicBezTo>
                  <a:cubicBezTo>
                    <a:pt x="510861" y="99763"/>
                    <a:pt x="512233" y="103299"/>
                    <a:pt x="514180" y="106522"/>
                  </a:cubicBezTo>
                  <a:cubicBezTo>
                    <a:pt x="520113" y="105374"/>
                    <a:pt x="526242" y="104593"/>
                    <a:pt x="529881" y="102786"/>
                  </a:cubicBezTo>
                  <a:cubicBezTo>
                    <a:pt x="535741" y="99856"/>
                    <a:pt x="546803" y="83251"/>
                    <a:pt x="554934" y="90332"/>
                  </a:cubicBezTo>
                  <a:cubicBezTo>
                    <a:pt x="558206" y="93141"/>
                    <a:pt x="557181" y="98024"/>
                    <a:pt x="559305" y="101419"/>
                  </a:cubicBezTo>
                  <a:cubicBezTo>
                    <a:pt x="562016" y="105741"/>
                    <a:pt x="570245" y="108109"/>
                    <a:pt x="574933" y="106302"/>
                  </a:cubicBezTo>
                  <a:cubicBezTo>
                    <a:pt x="578645" y="104788"/>
                    <a:pt x="581844" y="101101"/>
                    <a:pt x="586239" y="102859"/>
                  </a:cubicBezTo>
                  <a:cubicBezTo>
                    <a:pt x="590634" y="104617"/>
                    <a:pt x="596715" y="112627"/>
                    <a:pt x="597325" y="115703"/>
                  </a:cubicBezTo>
                  <a:cubicBezTo>
                    <a:pt x="599767" y="127595"/>
                    <a:pt x="599376" y="124201"/>
                    <a:pt x="604406" y="128670"/>
                  </a:cubicBezTo>
                  <a:cubicBezTo>
                    <a:pt x="612001" y="135360"/>
                    <a:pt x="615566" y="135287"/>
                    <a:pt x="626188" y="130330"/>
                  </a:cubicBezTo>
                  <a:cubicBezTo>
                    <a:pt x="628386" y="129634"/>
                    <a:pt x="630334" y="128321"/>
                    <a:pt x="631804" y="126545"/>
                  </a:cubicBezTo>
                  <a:cubicBezTo>
                    <a:pt x="633220" y="124103"/>
                    <a:pt x="632024" y="120783"/>
                    <a:pt x="633220" y="118145"/>
                  </a:cubicBezTo>
                  <a:cubicBezTo>
                    <a:pt x="635296" y="113555"/>
                    <a:pt x="644502" y="110283"/>
                    <a:pt x="647090" y="110014"/>
                  </a:cubicBezTo>
                  <a:cubicBezTo>
                    <a:pt x="651974" y="109525"/>
                    <a:pt x="655637" y="113091"/>
                    <a:pt x="657688" y="117120"/>
                  </a:cubicBezTo>
                  <a:cubicBezTo>
                    <a:pt x="661009" y="123713"/>
                    <a:pt x="667602" y="126228"/>
                    <a:pt x="672998" y="130696"/>
                  </a:cubicBezTo>
                  <a:cubicBezTo>
                    <a:pt x="677247" y="134237"/>
                    <a:pt x="677174" y="141831"/>
                    <a:pt x="677687" y="147033"/>
                  </a:cubicBezTo>
                  <a:cubicBezTo>
                    <a:pt x="677931" y="149474"/>
                    <a:pt x="678517" y="151721"/>
                    <a:pt x="678615" y="154187"/>
                  </a:cubicBezTo>
                  <a:cubicBezTo>
                    <a:pt x="678605" y="157476"/>
                    <a:pt x="680512" y="160473"/>
                    <a:pt x="683498" y="161855"/>
                  </a:cubicBezTo>
                  <a:cubicBezTo>
                    <a:pt x="688748" y="164785"/>
                    <a:pt x="694023" y="160683"/>
                    <a:pt x="698150" y="157508"/>
                  </a:cubicBezTo>
                  <a:cubicBezTo>
                    <a:pt x="699835" y="156238"/>
                    <a:pt x="701788" y="155848"/>
                    <a:pt x="703473" y="154651"/>
                  </a:cubicBezTo>
                  <a:cubicBezTo>
                    <a:pt x="705158" y="153455"/>
                    <a:pt x="705597" y="151135"/>
                    <a:pt x="706794" y="149523"/>
                  </a:cubicBezTo>
                  <a:cubicBezTo>
                    <a:pt x="711360" y="143419"/>
                    <a:pt x="719321" y="146202"/>
                    <a:pt x="718832" y="138047"/>
                  </a:cubicBezTo>
                  <a:cubicBezTo>
                    <a:pt x="718539" y="133382"/>
                    <a:pt x="715218" y="128670"/>
                    <a:pt x="716928" y="123859"/>
                  </a:cubicBezTo>
                  <a:cubicBezTo>
                    <a:pt x="718637" y="119049"/>
                    <a:pt x="723496" y="117022"/>
                    <a:pt x="727892" y="116338"/>
                  </a:cubicBezTo>
                  <a:cubicBezTo>
                    <a:pt x="732775" y="115557"/>
                    <a:pt x="737928" y="116338"/>
                    <a:pt x="742299" y="112969"/>
                  </a:cubicBezTo>
                  <a:cubicBezTo>
                    <a:pt x="744423" y="111308"/>
                    <a:pt x="744350" y="109184"/>
                    <a:pt x="745278" y="106888"/>
                  </a:cubicBezTo>
                  <a:cubicBezTo>
                    <a:pt x="747720" y="100832"/>
                    <a:pt x="754142" y="100955"/>
                    <a:pt x="758708" y="97634"/>
                  </a:cubicBezTo>
                  <a:cubicBezTo>
                    <a:pt x="765154" y="92921"/>
                    <a:pt x="771845" y="91675"/>
                    <a:pt x="775264" y="78099"/>
                  </a:cubicBezTo>
                  <a:cubicBezTo>
                    <a:pt x="776436" y="73410"/>
                    <a:pt x="772456" y="66964"/>
                    <a:pt x="786130" y="66964"/>
                  </a:cubicBezTo>
                  <a:cubicBezTo>
                    <a:pt x="788572" y="66964"/>
                    <a:pt x="790794" y="66964"/>
                    <a:pt x="792503" y="67110"/>
                  </a:cubicBezTo>
                  <a:cubicBezTo>
                    <a:pt x="792784" y="70500"/>
                    <a:pt x="792784" y="73904"/>
                    <a:pt x="792503" y="77293"/>
                  </a:cubicBezTo>
                  <a:cubicBezTo>
                    <a:pt x="791234" y="86645"/>
                    <a:pt x="797973" y="93092"/>
                    <a:pt x="804468" y="99270"/>
                  </a:cubicBezTo>
                  <a:cubicBezTo>
                    <a:pt x="818314" y="112236"/>
                    <a:pt x="811281" y="125202"/>
                    <a:pt x="822465" y="142979"/>
                  </a:cubicBezTo>
                  <a:cubicBezTo>
                    <a:pt x="829595" y="154041"/>
                    <a:pt x="822611" y="160585"/>
                    <a:pt x="819730" y="172013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FC8CBD-5F8D-4E8A-B5B7-0E65E3847346}"/>
                </a:ext>
              </a:extLst>
            </p:cNvPr>
            <p:cNvSpPr/>
            <p:nvPr/>
          </p:nvSpPr>
          <p:spPr>
            <a:xfrm>
              <a:off x="3715410" y="8066326"/>
              <a:ext cx="705699" cy="986513"/>
            </a:xfrm>
            <a:custGeom>
              <a:avLst/>
              <a:gdLst>
                <a:gd name="connsiteX0" fmla="*/ 700433 w 705698"/>
                <a:gd name="connsiteY0" fmla="*/ 261275 h 986513"/>
                <a:gd name="connsiteX1" fmla="*/ 704877 w 705698"/>
                <a:gd name="connsiteY1" fmla="*/ 269431 h 986513"/>
                <a:gd name="connsiteX2" fmla="*/ 694499 w 705698"/>
                <a:gd name="connsiteY2" fmla="*/ 272093 h 986513"/>
                <a:gd name="connsiteX3" fmla="*/ 688614 w 705698"/>
                <a:gd name="connsiteY3" fmla="*/ 279418 h 986513"/>
                <a:gd name="connsiteX4" fmla="*/ 693498 w 705698"/>
                <a:gd name="connsiteY4" fmla="*/ 297854 h 986513"/>
                <a:gd name="connsiteX5" fmla="*/ 682583 w 705698"/>
                <a:gd name="connsiteY5" fmla="*/ 315973 h 986513"/>
                <a:gd name="connsiteX6" fmla="*/ 687979 w 705698"/>
                <a:gd name="connsiteY6" fmla="*/ 326424 h 986513"/>
                <a:gd name="connsiteX7" fmla="*/ 683755 w 705698"/>
                <a:gd name="connsiteY7" fmla="*/ 354432 h 986513"/>
                <a:gd name="connsiteX8" fmla="*/ 695183 w 705698"/>
                <a:gd name="connsiteY8" fmla="*/ 362637 h 986513"/>
                <a:gd name="connsiteX9" fmla="*/ 694914 w 705698"/>
                <a:gd name="connsiteY9" fmla="*/ 363003 h 986513"/>
                <a:gd name="connsiteX10" fmla="*/ 676747 w 705698"/>
                <a:gd name="connsiteY10" fmla="*/ 370329 h 986513"/>
                <a:gd name="connsiteX11" fmla="*/ 670446 w 705698"/>
                <a:gd name="connsiteY11" fmla="*/ 373161 h 986513"/>
                <a:gd name="connsiteX12" fmla="*/ 667785 w 705698"/>
                <a:gd name="connsiteY12" fmla="*/ 385371 h 986513"/>
                <a:gd name="connsiteX13" fmla="*/ 663072 w 705698"/>
                <a:gd name="connsiteY13" fmla="*/ 398410 h 986513"/>
                <a:gd name="connsiteX14" fmla="*/ 659019 w 705698"/>
                <a:gd name="connsiteY14" fmla="*/ 403172 h 986513"/>
                <a:gd name="connsiteX15" fmla="*/ 649007 w 705698"/>
                <a:gd name="connsiteY15" fmla="*/ 403782 h 986513"/>
                <a:gd name="connsiteX16" fmla="*/ 648348 w 705698"/>
                <a:gd name="connsiteY16" fmla="*/ 417384 h 986513"/>
                <a:gd name="connsiteX17" fmla="*/ 645906 w 705698"/>
                <a:gd name="connsiteY17" fmla="*/ 430570 h 986513"/>
                <a:gd name="connsiteX18" fmla="*/ 638580 w 705698"/>
                <a:gd name="connsiteY18" fmla="*/ 414014 h 986513"/>
                <a:gd name="connsiteX19" fmla="*/ 632280 w 705698"/>
                <a:gd name="connsiteY19" fmla="*/ 405028 h 986513"/>
                <a:gd name="connsiteX20" fmla="*/ 625419 w 705698"/>
                <a:gd name="connsiteY20" fmla="*/ 402391 h 986513"/>
                <a:gd name="connsiteX21" fmla="*/ 625736 w 705698"/>
                <a:gd name="connsiteY21" fmla="*/ 382734 h 986513"/>
                <a:gd name="connsiteX22" fmla="*/ 640851 w 705698"/>
                <a:gd name="connsiteY22" fmla="*/ 371916 h 986513"/>
                <a:gd name="connsiteX23" fmla="*/ 649593 w 705698"/>
                <a:gd name="connsiteY23" fmla="*/ 364590 h 986513"/>
                <a:gd name="connsiteX24" fmla="*/ 649593 w 705698"/>
                <a:gd name="connsiteY24" fmla="*/ 358876 h 986513"/>
                <a:gd name="connsiteX25" fmla="*/ 645564 w 705698"/>
                <a:gd name="connsiteY25" fmla="*/ 342369 h 986513"/>
                <a:gd name="connsiteX26" fmla="*/ 638067 w 705698"/>
                <a:gd name="connsiteY26" fmla="*/ 323128 h 986513"/>
                <a:gd name="connsiteX27" fmla="*/ 628984 w 705698"/>
                <a:gd name="connsiteY27" fmla="*/ 318854 h 986513"/>
                <a:gd name="connsiteX28" fmla="*/ 607324 w 705698"/>
                <a:gd name="connsiteY28" fmla="*/ 318635 h 986513"/>
                <a:gd name="connsiteX29" fmla="*/ 599510 w 705698"/>
                <a:gd name="connsiteY29" fmla="*/ 323738 h 986513"/>
                <a:gd name="connsiteX30" fmla="*/ 569012 w 705698"/>
                <a:gd name="connsiteY30" fmla="*/ 319538 h 986513"/>
                <a:gd name="connsiteX31" fmla="*/ 564787 w 705698"/>
                <a:gd name="connsiteY31" fmla="*/ 329037 h 986513"/>
                <a:gd name="connsiteX32" fmla="*/ 554214 w 705698"/>
                <a:gd name="connsiteY32" fmla="*/ 323738 h 986513"/>
                <a:gd name="connsiteX33" fmla="*/ 546888 w 705698"/>
                <a:gd name="connsiteY33" fmla="*/ 317951 h 986513"/>
                <a:gd name="connsiteX34" fmla="*/ 537560 w 705698"/>
                <a:gd name="connsiteY34" fmla="*/ 332846 h 986513"/>
                <a:gd name="connsiteX35" fmla="*/ 518709 w 705698"/>
                <a:gd name="connsiteY35" fmla="*/ 338365 h 986513"/>
                <a:gd name="connsiteX36" fmla="*/ 513654 w 705698"/>
                <a:gd name="connsiteY36" fmla="*/ 323714 h 986513"/>
                <a:gd name="connsiteX37" fmla="*/ 509161 w 705698"/>
                <a:gd name="connsiteY37" fmla="*/ 318830 h 986513"/>
                <a:gd name="connsiteX38" fmla="*/ 501152 w 705698"/>
                <a:gd name="connsiteY38" fmla="*/ 308086 h 986513"/>
                <a:gd name="connsiteX39" fmla="*/ 483375 w 705698"/>
                <a:gd name="connsiteY39" fmla="*/ 330917 h 986513"/>
                <a:gd name="connsiteX40" fmla="*/ 462619 w 705698"/>
                <a:gd name="connsiteY40" fmla="*/ 333359 h 986513"/>
                <a:gd name="connsiteX41" fmla="*/ 429215 w 705698"/>
                <a:gd name="connsiteY41" fmla="*/ 330502 h 986513"/>
                <a:gd name="connsiteX42" fmla="*/ 425308 w 705698"/>
                <a:gd name="connsiteY42" fmla="*/ 330722 h 986513"/>
                <a:gd name="connsiteX43" fmla="*/ 412415 w 705698"/>
                <a:gd name="connsiteY43" fmla="*/ 333945 h 986513"/>
                <a:gd name="connsiteX44" fmla="*/ 410144 w 705698"/>
                <a:gd name="connsiteY44" fmla="*/ 334726 h 986513"/>
                <a:gd name="connsiteX45" fmla="*/ 416590 w 705698"/>
                <a:gd name="connsiteY45" fmla="*/ 349671 h 986513"/>
                <a:gd name="connsiteX46" fmla="*/ 421279 w 705698"/>
                <a:gd name="connsiteY46" fmla="*/ 365128 h 986513"/>
                <a:gd name="connsiteX47" fmla="*/ 438225 w 705698"/>
                <a:gd name="connsiteY47" fmla="*/ 383539 h 986513"/>
                <a:gd name="connsiteX48" fmla="*/ 454757 w 705698"/>
                <a:gd name="connsiteY48" fmla="*/ 393551 h 986513"/>
                <a:gd name="connsiteX49" fmla="*/ 445893 w 705698"/>
                <a:gd name="connsiteY49" fmla="*/ 403782 h 986513"/>
                <a:gd name="connsiteX50" fmla="*/ 429996 w 705698"/>
                <a:gd name="connsiteY50" fmla="*/ 417994 h 986513"/>
                <a:gd name="connsiteX51" fmla="*/ 420229 w 705698"/>
                <a:gd name="connsiteY51" fmla="*/ 431864 h 986513"/>
                <a:gd name="connsiteX52" fmla="*/ 423794 w 705698"/>
                <a:gd name="connsiteY52" fmla="*/ 441167 h 986513"/>
                <a:gd name="connsiteX53" fmla="*/ 424819 w 705698"/>
                <a:gd name="connsiteY53" fmla="*/ 466270 h 986513"/>
                <a:gd name="connsiteX54" fmla="*/ 423745 w 705698"/>
                <a:gd name="connsiteY54" fmla="*/ 470250 h 986513"/>
                <a:gd name="connsiteX55" fmla="*/ 424355 w 705698"/>
                <a:gd name="connsiteY55" fmla="*/ 475134 h 986513"/>
                <a:gd name="connsiteX56" fmla="*/ 418617 w 705698"/>
                <a:gd name="connsiteY56" fmla="*/ 490713 h 986513"/>
                <a:gd name="connsiteX57" fmla="*/ 424111 w 705698"/>
                <a:gd name="connsiteY57" fmla="*/ 510785 h 986513"/>
                <a:gd name="connsiteX58" fmla="*/ 425405 w 705698"/>
                <a:gd name="connsiteY58" fmla="*/ 528562 h 986513"/>
                <a:gd name="connsiteX59" fmla="*/ 427115 w 705698"/>
                <a:gd name="connsiteY59" fmla="*/ 536083 h 986513"/>
                <a:gd name="connsiteX60" fmla="*/ 421572 w 705698"/>
                <a:gd name="connsiteY60" fmla="*/ 543408 h 986513"/>
                <a:gd name="connsiteX61" fmla="*/ 412415 w 705698"/>
                <a:gd name="connsiteY61" fmla="*/ 545386 h 986513"/>
                <a:gd name="connsiteX62" fmla="*/ 402257 w 705698"/>
                <a:gd name="connsiteY62" fmla="*/ 540502 h 986513"/>
                <a:gd name="connsiteX63" fmla="*/ 386043 w 705698"/>
                <a:gd name="connsiteY63" fmla="*/ 544092 h 986513"/>
                <a:gd name="connsiteX64" fmla="*/ 370170 w 705698"/>
                <a:gd name="connsiteY64" fmla="*/ 549220 h 986513"/>
                <a:gd name="connsiteX65" fmla="*/ 369755 w 705698"/>
                <a:gd name="connsiteY65" fmla="*/ 556790 h 986513"/>
                <a:gd name="connsiteX66" fmla="*/ 369755 w 705698"/>
                <a:gd name="connsiteY66" fmla="*/ 556790 h 986513"/>
                <a:gd name="connsiteX67" fmla="*/ 383967 w 705698"/>
                <a:gd name="connsiteY67" fmla="*/ 565556 h 986513"/>
                <a:gd name="connsiteX68" fmla="*/ 391781 w 705698"/>
                <a:gd name="connsiteY68" fmla="*/ 572613 h 986513"/>
                <a:gd name="connsiteX69" fmla="*/ 395957 w 705698"/>
                <a:gd name="connsiteY69" fmla="*/ 578376 h 986513"/>
                <a:gd name="connsiteX70" fmla="*/ 424453 w 705698"/>
                <a:gd name="connsiteY70" fmla="*/ 581062 h 986513"/>
                <a:gd name="connsiteX71" fmla="*/ 432853 w 705698"/>
                <a:gd name="connsiteY71" fmla="*/ 595835 h 986513"/>
                <a:gd name="connsiteX72" fmla="*/ 430411 w 705698"/>
                <a:gd name="connsiteY72" fmla="*/ 608997 h 986513"/>
                <a:gd name="connsiteX73" fmla="*/ 430411 w 705698"/>
                <a:gd name="connsiteY73" fmla="*/ 624576 h 986513"/>
                <a:gd name="connsiteX74" fmla="*/ 447504 w 705698"/>
                <a:gd name="connsiteY74" fmla="*/ 627018 h 986513"/>
                <a:gd name="connsiteX75" fmla="*/ 458322 w 705698"/>
                <a:gd name="connsiteY75" fmla="*/ 636639 h 986513"/>
                <a:gd name="connsiteX76" fmla="*/ 463205 w 705698"/>
                <a:gd name="connsiteY76" fmla="*/ 643964 h 986513"/>
                <a:gd name="connsiteX77" fmla="*/ 463694 w 705698"/>
                <a:gd name="connsiteY77" fmla="*/ 668822 h 986513"/>
                <a:gd name="connsiteX78" fmla="*/ 471679 w 705698"/>
                <a:gd name="connsiteY78" fmla="*/ 684548 h 986513"/>
                <a:gd name="connsiteX79" fmla="*/ 478076 w 705698"/>
                <a:gd name="connsiteY79" fmla="*/ 700493 h 986513"/>
                <a:gd name="connsiteX80" fmla="*/ 491726 w 705698"/>
                <a:gd name="connsiteY80" fmla="*/ 710261 h 986513"/>
                <a:gd name="connsiteX81" fmla="*/ 500542 w 705698"/>
                <a:gd name="connsiteY81" fmla="*/ 722470 h 986513"/>
                <a:gd name="connsiteX82" fmla="*/ 501299 w 705698"/>
                <a:gd name="connsiteY82" fmla="*/ 722885 h 986513"/>
                <a:gd name="connsiteX83" fmla="*/ 488454 w 705698"/>
                <a:gd name="connsiteY83" fmla="*/ 740491 h 986513"/>
                <a:gd name="connsiteX84" fmla="*/ 449555 w 705698"/>
                <a:gd name="connsiteY84" fmla="*/ 746547 h 986513"/>
                <a:gd name="connsiteX85" fmla="*/ 446357 w 705698"/>
                <a:gd name="connsiteY85" fmla="*/ 763811 h 986513"/>
                <a:gd name="connsiteX86" fmla="*/ 430143 w 705698"/>
                <a:gd name="connsiteY86" fmla="*/ 781221 h 986513"/>
                <a:gd name="connsiteX87" fmla="*/ 430143 w 705698"/>
                <a:gd name="connsiteY87" fmla="*/ 789695 h 986513"/>
                <a:gd name="connsiteX88" fmla="*/ 431193 w 705698"/>
                <a:gd name="connsiteY88" fmla="*/ 830449 h 986513"/>
                <a:gd name="connsiteX89" fmla="*/ 418666 w 705698"/>
                <a:gd name="connsiteY89" fmla="*/ 879653 h 986513"/>
                <a:gd name="connsiteX90" fmla="*/ 415760 w 705698"/>
                <a:gd name="connsiteY90" fmla="*/ 907051 h 986513"/>
                <a:gd name="connsiteX91" fmla="*/ 403258 w 705698"/>
                <a:gd name="connsiteY91" fmla="*/ 911104 h 986513"/>
                <a:gd name="connsiteX92" fmla="*/ 390536 w 705698"/>
                <a:gd name="connsiteY92" fmla="*/ 922923 h 986513"/>
                <a:gd name="connsiteX93" fmla="*/ 383210 w 705698"/>
                <a:gd name="connsiteY93" fmla="*/ 917233 h 986513"/>
                <a:gd name="connsiteX94" fmla="*/ 375201 w 705698"/>
                <a:gd name="connsiteY94" fmla="*/ 917233 h 986513"/>
                <a:gd name="connsiteX95" fmla="*/ 366532 w 705698"/>
                <a:gd name="connsiteY95" fmla="*/ 921848 h 986513"/>
                <a:gd name="connsiteX96" fmla="*/ 359206 w 705698"/>
                <a:gd name="connsiteY96" fmla="*/ 917844 h 986513"/>
                <a:gd name="connsiteX97" fmla="*/ 357375 w 705698"/>
                <a:gd name="connsiteY97" fmla="*/ 941896 h 986513"/>
                <a:gd name="connsiteX98" fmla="*/ 358010 w 705698"/>
                <a:gd name="connsiteY98" fmla="*/ 964777 h 986513"/>
                <a:gd name="connsiteX99" fmla="*/ 354787 w 705698"/>
                <a:gd name="connsiteY99" fmla="*/ 974373 h 986513"/>
                <a:gd name="connsiteX100" fmla="*/ 350465 w 705698"/>
                <a:gd name="connsiteY100" fmla="*/ 979257 h 986513"/>
                <a:gd name="connsiteX101" fmla="*/ 329733 w 705698"/>
                <a:gd name="connsiteY101" fmla="*/ 979257 h 986513"/>
                <a:gd name="connsiteX102" fmla="*/ 316742 w 705698"/>
                <a:gd name="connsiteY102" fmla="*/ 987022 h 986513"/>
                <a:gd name="connsiteX103" fmla="*/ 310003 w 705698"/>
                <a:gd name="connsiteY103" fmla="*/ 973177 h 986513"/>
                <a:gd name="connsiteX104" fmla="*/ 300797 w 705698"/>
                <a:gd name="connsiteY104" fmla="*/ 971687 h 986513"/>
                <a:gd name="connsiteX105" fmla="*/ 300944 w 705698"/>
                <a:gd name="connsiteY105" fmla="*/ 969880 h 986513"/>
                <a:gd name="connsiteX106" fmla="*/ 300944 w 705698"/>
                <a:gd name="connsiteY106" fmla="*/ 966461 h 986513"/>
                <a:gd name="connsiteX107" fmla="*/ 282801 w 705698"/>
                <a:gd name="connsiteY107" fmla="*/ 943898 h 986513"/>
                <a:gd name="connsiteX108" fmla="*/ 262753 w 705698"/>
                <a:gd name="connsiteY108" fmla="*/ 938380 h 986513"/>
                <a:gd name="connsiteX109" fmla="*/ 252814 w 705698"/>
                <a:gd name="connsiteY109" fmla="*/ 942873 h 986513"/>
                <a:gd name="connsiteX110" fmla="*/ 232474 w 705698"/>
                <a:gd name="connsiteY110" fmla="*/ 915377 h 986513"/>
                <a:gd name="connsiteX111" fmla="*/ 213159 w 705698"/>
                <a:gd name="connsiteY111" fmla="*/ 896014 h 986513"/>
                <a:gd name="connsiteX112" fmla="*/ 180242 w 705698"/>
                <a:gd name="connsiteY112" fmla="*/ 880776 h 986513"/>
                <a:gd name="connsiteX113" fmla="*/ 163809 w 705698"/>
                <a:gd name="connsiteY113" fmla="*/ 866858 h 986513"/>
                <a:gd name="connsiteX114" fmla="*/ 163100 w 705698"/>
                <a:gd name="connsiteY114" fmla="*/ 847811 h 986513"/>
                <a:gd name="connsiteX115" fmla="*/ 158217 w 705698"/>
                <a:gd name="connsiteY115" fmla="*/ 838410 h 986513"/>
                <a:gd name="connsiteX116" fmla="*/ 150427 w 705698"/>
                <a:gd name="connsiteY116" fmla="*/ 828276 h 986513"/>
                <a:gd name="connsiteX117" fmla="*/ 140660 w 705698"/>
                <a:gd name="connsiteY117" fmla="*/ 820951 h 986513"/>
                <a:gd name="connsiteX118" fmla="*/ 120295 w 705698"/>
                <a:gd name="connsiteY118" fmla="*/ 802734 h 986513"/>
                <a:gd name="connsiteX119" fmla="*/ 110527 w 705698"/>
                <a:gd name="connsiteY119" fmla="*/ 794408 h 986513"/>
                <a:gd name="connsiteX120" fmla="*/ 108647 w 705698"/>
                <a:gd name="connsiteY120" fmla="*/ 781148 h 986513"/>
                <a:gd name="connsiteX121" fmla="*/ 118610 w 705698"/>
                <a:gd name="connsiteY121" fmla="*/ 777021 h 986513"/>
                <a:gd name="connsiteX122" fmla="*/ 122248 w 705698"/>
                <a:gd name="connsiteY122" fmla="*/ 767864 h 986513"/>
                <a:gd name="connsiteX123" fmla="*/ 99270 w 705698"/>
                <a:gd name="connsiteY123" fmla="*/ 752920 h 986513"/>
                <a:gd name="connsiteX124" fmla="*/ 97341 w 705698"/>
                <a:gd name="connsiteY124" fmla="*/ 743934 h 986513"/>
                <a:gd name="connsiteX125" fmla="*/ 94484 w 705698"/>
                <a:gd name="connsiteY125" fmla="*/ 739368 h 986513"/>
                <a:gd name="connsiteX126" fmla="*/ 93239 w 705698"/>
                <a:gd name="connsiteY126" fmla="*/ 738123 h 986513"/>
                <a:gd name="connsiteX127" fmla="*/ 91920 w 705698"/>
                <a:gd name="connsiteY127" fmla="*/ 736926 h 986513"/>
                <a:gd name="connsiteX128" fmla="*/ 89893 w 705698"/>
                <a:gd name="connsiteY128" fmla="*/ 734972 h 986513"/>
                <a:gd name="connsiteX129" fmla="*/ 84277 w 705698"/>
                <a:gd name="connsiteY129" fmla="*/ 723716 h 986513"/>
                <a:gd name="connsiteX130" fmla="*/ 84277 w 705698"/>
                <a:gd name="connsiteY130" fmla="*/ 700567 h 986513"/>
                <a:gd name="connsiteX131" fmla="*/ 90553 w 705698"/>
                <a:gd name="connsiteY131" fmla="*/ 674854 h 986513"/>
                <a:gd name="connsiteX132" fmla="*/ 77855 w 705698"/>
                <a:gd name="connsiteY132" fmla="*/ 664329 h 986513"/>
                <a:gd name="connsiteX133" fmla="*/ 54975 w 705698"/>
                <a:gd name="connsiteY133" fmla="*/ 651363 h 986513"/>
                <a:gd name="connsiteX134" fmla="*/ 35782 w 705698"/>
                <a:gd name="connsiteY134" fmla="*/ 658200 h 986513"/>
                <a:gd name="connsiteX135" fmla="*/ 26649 w 705698"/>
                <a:gd name="connsiteY135" fmla="*/ 663084 h 986513"/>
                <a:gd name="connsiteX136" fmla="*/ 18395 w 705698"/>
                <a:gd name="connsiteY136" fmla="*/ 666552 h 986513"/>
                <a:gd name="connsiteX137" fmla="*/ 8384 w 705698"/>
                <a:gd name="connsiteY137" fmla="*/ 664305 h 986513"/>
                <a:gd name="connsiteX138" fmla="*/ 155 w 705698"/>
                <a:gd name="connsiteY138" fmla="*/ 659910 h 986513"/>
                <a:gd name="connsiteX139" fmla="*/ 14440 w 705698"/>
                <a:gd name="connsiteY139" fmla="*/ 647139 h 986513"/>
                <a:gd name="connsiteX140" fmla="*/ 25843 w 705698"/>
                <a:gd name="connsiteY140" fmla="*/ 628385 h 986513"/>
                <a:gd name="connsiteX141" fmla="*/ 33535 w 705698"/>
                <a:gd name="connsiteY141" fmla="*/ 621890 h 986513"/>
                <a:gd name="connsiteX142" fmla="*/ 57514 w 705698"/>
                <a:gd name="connsiteY142" fmla="*/ 602965 h 986513"/>
                <a:gd name="connsiteX143" fmla="*/ 74876 w 705698"/>
                <a:gd name="connsiteY143" fmla="*/ 576837 h 986513"/>
                <a:gd name="connsiteX144" fmla="*/ 85180 w 705698"/>
                <a:gd name="connsiteY144" fmla="*/ 579768 h 986513"/>
                <a:gd name="connsiteX145" fmla="*/ 104300 w 705698"/>
                <a:gd name="connsiteY145" fmla="*/ 578864 h 986513"/>
                <a:gd name="connsiteX146" fmla="*/ 128719 w 705698"/>
                <a:gd name="connsiteY146" fmla="*/ 583748 h 986513"/>
                <a:gd name="connsiteX147" fmla="*/ 140220 w 705698"/>
                <a:gd name="connsiteY147" fmla="*/ 586654 h 986513"/>
                <a:gd name="connsiteX148" fmla="*/ 153406 w 705698"/>
                <a:gd name="connsiteY148" fmla="*/ 583846 h 986513"/>
                <a:gd name="connsiteX149" fmla="*/ 140586 w 705698"/>
                <a:gd name="connsiteY149" fmla="*/ 566997 h 986513"/>
                <a:gd name="connsiteX150" fmla="*/ 132504 w 705698"/>
                <a:gd name="connsiteY150" fmla="*/ 562113 h 986513"/>
                <a:gd name="connsiteX151" fmla="*/ 142271 w 705698"/>
                <a:gd name="connsiteY151" fmla="*/ 554006 h 986513"/>
                <a:gd name="connsiteX152" fmla="*/ 153186 w 705698"/>
                <a:gd name="connsiteY152" fmla="*/ 551759 h 986513"/>
                <a:gd name="connsiteX153" fmla="*/ 156270 w 705698"/>
                <a:gd name="connsiteY153" fmla="*/ 542888 h 986513"/>
                <a:gd name="connsiteX154" fmla="*/ 156190 w 705698"/>
                <a:gd name="connsiteY154" fmla="*/ 542725 h 986513"/>
                <a:gd name="connsiteX155" fmla="*/ 146056 w 705698"/>
                <a:gd name="connsiteY155" fmla="*/ 536229 h 986513"/>
                <a:gd name="connsiteX156" fmla="*/ 146471 w 705698"/>
                <a:gd name="connsiteY156" fmla="*/ 523678 h 986513"/>
                <a:gd name="connsiteX157" fmla="*/ 163564 w 705698"/>
                <a:gd name="connsiteY157" fmla="*/ 502238 h 986513"/>
                <a:gd name="connsiteX158" fmla="*/ 139146 w 705698"/>
                <a:gd name="connsiteY158" fmla="*/ 495059 h 986513"/>
                <a:gd name="connsiteX159" fmla="*/ 132675 w 705698"/>
                <a:gd name="connsiteY159" fmla="*/ 486635 h 986513"/>
                <a:gd name="connsiteX160" fmla="*/ 132675 w 705698"/>
                <a:gd name="connsiteY160" fmla="*/ 475134 h 986513"/>
                <a:gd name="connsiteX161" fmla="*/ 123542 w 705698"/>
                <a:gd name="connsiteY161" fmla="*/ 470958 h 986513"/>
                <a:gd name="connsiteX162" fmla="*/ 124934 w 705698"/>
                <a:gd name="connsiteY162" fmla="*/ 450642 h 986513"/>
                <a:gd name="connsiteX163" fmla="*/ 138999 w 705698"/>
                <a:gd name="connsiteY163" fmla="*/ 433549 h 986513"/>
                <a:gd name="connsiteX164" fmla="*/ 148278 w 705698"/>
                <a:gd name="connsiteY164" fmla="*/ 416456 h 986513"/>
                <a:gd name="connsiteX165" fmla="*/ 133993 w 705698"/>
                <a:gd name="connsiteY165" fmla="*/ 378973 h 986513"/>
                <a:gd name="connsiteX166" fmla="*/ 133798 w 705698"/>
                <a:gd name="connsiteY166" fmla="*/ 348914 h 986513"/>
                <a:gd name="connsiteX167" fmla="*/ 153553 w 705698"/>
                <a:gd name="connsiteY167" fmla="*/ 352772 h 986513"/>
                <a:gd name="connsiteX168" fmla="*/ 164077 w 705698"/>
                <a:gd name="connsiteY168" fmla="*/ 347033 h 986513"/>
                <a:gd name="connsiteX169" fmla="*/ 206419 w 705698"/>
                <a:gd name="connsiteY169" fmla="*/ 329281 h 986513"/>
                <a:gd name="connsiteX170" fmla="*/ 207591 w 705698"/>
                <a:gd name="connsiteY170" fmla="*/ 327889 h 986513"/>
                <a:gd name="connsiteX171" fmla="*/ 208739 w 705698"/>
                <a:gd name="connsiteY171" fmla="*/ 326448 h 986513"/>
                <a:gd name="connsiteX172" fmla="*/ 215259 w 705698"/>
                <a:gd name="connsiteY172" fmla="*/ 316681 h 986513"/>
                <a:gd name="connsiteX173" fmla="*/ 213500 w 705698"/>
                <a:gd name="connsiteY173" fmla="*/ 296633 h 986513"/>
                <a:gd name="connsiteX174" fmla="*/ 224660 w 705698"/>
                <a:gd name="connsiteY174" fmla="*/ 287891 h 986513"/>
                <a:gd name="connsiteX175" fmla="*/ 231790 w 705698"/>
                <a:gd name="connsiteY175" fmla="*/ 272776 h 986513"/>
                <a:gd name="connsiteX176" fmla="*/ 216528 w 705698"/>
                <a:gd name="connsiteY176" fmla="*/ 248187 h 986513"/>
                <a:gd name="connsiteX177" fmla="*/ 211059 w 705698"/>
                <a:gd name="connsiteY177" fmla="*/ 230068 h 986513"/>
                <a:gd name="connsiteX178" fmla="*/ 197726 w 705698"/>
                <a:gd name="connsiteY178" fmla="*/ 224549 h 986513"/>
                <a:gd name="connsiteX179" fmla="*/ 167642 w 705698"/>
                <a:gd name="connsiteY179" fmla="*/ 222523 h 986513"/>
                <a:gd name="connsiteX180" fmla="*/ 132772 w 705698"/>
                <a:gd name="connsiteY180" fmla="*/ 208384 h 986513"/>
                <a:gd name="connsiteX181" fmla="*/ 123884 w 705698"/>
                <a:gd name="connsiteY181" fmla="*/ 192854 h 986513"/>
                <a:gd name="connsiteX182" fmla="*/ 137876 w 705698"/>
                <a:gd name="connsiteY182" fmla="*/ 187604 h 986513"/>
                <a:gd name="connsiteX183" fmla="*/ 163345 w 705698"/>
                <a:gd name="connsiteY183" fmla="*/ 176347 h 986513"/>
                <a:gd name="connsiteX184" fmla="*/ 178142 w 705698"/>
                <a:gd name="connsiteY184" fmla="*/ 153857 h 986513"/>
                <a:gd name="connsiteX185" fmla="*/ 213745 w 705698"/>
                <a:gd name="connsiteY185" fmla="*/ 154077 h 986513"/>
                <a:gd name="connsiteX186" fmla="*/ 231375 w 705698"/>
                <a:gd name="connsiteY186" fmla="*/ 163991 h 986513"/>
                <a:gd name="connsiteX187" fmla="*/ 243731 w 705698"/>
                <a:gd name="connsiteY187" fmla="*/ 174735 h 986513"/>
                <a:gd name="connsiteX188" fmla="*/ 268491 w 705698"/>
                <a:gd name="connsiteY188" fmla="*/ 193489 h 986513"/>
                <a:gd name="connsiteX189" fmla="*/ 288026 w 705698"/>
                <a:gd name="connsiteY189" fmla="*/ 176201 h 986513"/>
                <a:gd name="connsiteX190" fmla="*/ 312298 w 705698"/>
                <a:gd name="connsiteY190" fmla="*/ 187116 h 986513"/>
                <a:gd name="connsiteX191" fmla="*/ 347876 w 705698"/>
                <a:gd name="connsiteY191" fmla="*/ 182085 h 986513"/>
                <a:gd name="connsiteX192" fmla="*/ 366239 w 705698"/>
                <a:gd name="connsiteY192" fmla="*/ 179644 h 986513"/>
                <a:gd name="connsiteX193" fmla="*/ 376905 w 705698"/>
                <a:gd name="connsiteY193" fmla="*/ 172298 h 986513"/>
                <a:gd name="connsiteX194" fmla="*/ 377008 w 705698"/>
                <a:gd name="connsiteY194" fmla="*/ 171585 h 986513"/>
                <a:gd name="connsiteX195" fmla="*/ 375469 w 705698"/>
                <a:gd name="connsiteY195" fmla="*/ 157642 h 986513"/>
                <a:gd name="connsiteX196" fmla="*/ 374102 w 705698"/>
                <a:gd name="connsiteY196" fmla="*/ 140916 h 986513"/>
                <a:gd name="connsiteX197" fmla="*/ 372148 w 705698"/>
                <a:gd name="connsiteY197" fmla="*/ 126826 h 986513"/>
                <a:gd name="connsiteX198" fmla="*/ 368583 w 705698"/>
                <a:gd name="connsiteY198" fmla="*/ 101846 h 986513"/>
                <a:gd name="connsiteX199" fmla="*/ 358230 w 705698"/>
                <a:gd name="connsiteY199" fmla="*/ 94520 h 986513"/>
                <a:gd name="connsiteX200" fmla="*/ 359133 w 705698"/>
                <a:gd name="connsiteY200" fmla="*/ 82702 h 986513"/>
                <a:gd name="connsiteX201" fmla="*/ 374981 w 705698"/>
                <a:gd name="connsiteY201" fmla="*/ 79405 h 986513"/>
                <a:gd name="connsiteX202" fmla="*/ 384553 w 705698"/>
                <a:gd name="connsiteY202" fmla="*/ 67635 h 986513"/>
                <a:gd name="connsiteX203" fmla="*/ 384553 w 705698"/>
                <a:gd name="connsiteY203" fmla="*/ 53595 h 986513"/>
                <a:gd name="connsiteX204" fmla="*/ 387825 w 705698"/>
                <a:gd name="connsiteY204" fmla="*/ 47954 h 986513"/>
                <a:gd name="connsiteX205" fmla="*/ 389339 w 705698"/>
                <a:gd name="connsiteY205" fmla="*/ 36648 h 986513"/>
                <a:gd name="connsiteX206" fmla="*/ 386897 w 705698"/>
                <a:gd name="connsiteY206" fmla="*/ 23853 h 986513"/>
                <a:gd name="connsiteX207" fmla="*/ 398960 w 705698"/>
                <a:gd name="connsiteY207" fmla="*/ 11936 h 986513"/>
                <a:gd name="connsiteX208" fmla="*/ 414417 w 705698"/>
                <a:gd name="connsiteY208" fmla="*/ 3194 h 986513"/>
                <a:gd name="connsiteX209" fmla="*/ 443719 w 705698"/>
                <a:gd name="connsiteY209" fmla="*/ 1754 h 986513"/>
                <a:gd name="connsiteX210" fmla="*/ 452999 w 705698"/>
                <a:gd name="connsiteY210" fmla="*/ 13719 h 986513"/>
                <a:gd name="connsiteX211" fmla="*/ 469188 w 705698"/>
                <a:gd name="connsiteY211" fmla="*/ 16161 h 986513"/>
                <a:gd name="connsiteX212" fmla="*/ 498051 w 705698"/>
                <a:gd name="connsiteY212" fmla="*/ 34035 h 986513"/>
                <a:gd name="connsiteX213" fmla="*/ 512556 w 705698"/>
                <a:gd name="connsiteY213" fmla="*/ 42362 h 986513"/>
                <a:gd name="connsiteX214" fmla="*/ 520540 w 705698"/>
                <a:gd name="connsiteY214" fmla="*/ 55963 h 986513"/>
                <a:gd name="connsiteX215" fmla="*/ 557388 w 705698"/>
                <a:gd name="connsiteY215" fmla="*/ 94471 h 986513"/>
                <a:gd name="connsiteX216" fmla="*/ 562736 w 705698"/>
                <a:gd name="connsiteY216" fmla="*/ 106925 h 986513"/>
                <a:gd name="connsiteX217" fmla="*/ 608643 w 705698"/>
                <a:gd name="connsiteY217" fmla="*/ 130391 h 986513"/>
                <a:gd name="connsiteX218" fmla="*/ 621267 w 705698"/>
                <a:gd name="connsiteY218" fmla="*/ 143968 h 986513"/>
                <a:gd name="connsiteX219" fmla="*/ 629838 w 705698"/>
                <a:gd name="connsiteY219" fmla="*/ 153223 h 986513"/>
                <a:gd name="connsiteX220" fmla="*/ 662364 w 705698"/>
                <a:gd name="connsiteY220" fmla="*/ 159571 h 986513"/>
                <a:gd name="connsiteX221" fmla="*/ 689542 w 705698"/>
                <a:gd name="connsiteY221" fmla="*/ 160548 h 986513"/>
                <a:gd name="connsiteX222" fmla="*/ 694426 w 705698"/>
                <a:gd name="connsiteY222" fmla="*/ 160963 h 986513"/>
                <a:gd name="connsiteX223" fmla="*/ 696281 w 705698"/>
                <a:gd name="connsiteY223" fmla="*/ 160963 h 986513"/>
                <a:gd name="connsiteX224" fmla="*/ 695549 w 705698"/>
                <a:gd name="connsiteY224" fmla="*/ 195638 h 986513"/>
                <a:gd name="connsiteX225" fmla="*/ 693571 w 705698"/>
                <a:gd name="connsiteY225" fmla="*/ 219348 h 986513"/>
                <a:gd name="connsiteX226" fmla="*/ 703485 w 705698"/>
                <a:gd name="connsiteY226" fmla="*/ 229775 h 986513"/>
                <a:gd name="connsiteX227" fmla="*/ 700433 w 705698"/>
                <a:gd name="connsiteY227" fmla="*/ 261275 h 9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705698" h="986513">
                  <a:moveTo>
                    <a:pt x="700433" y="261275"/>
                  </a:moveTo>
                  <a:cubicBezTo>
                    <a:pt x="701531" y="263839"/>
                    <a:pt x="706269" y="266574"/>
                    <a:pt x="704877" y="269431"/>
                  </a:cubicBezTo>
                  <a:cubicBezTo>
                    <a:pt x="702997" y="273338"/>
                    <a:pt x="697551" y="271311"/>
                    <a:pt x="694499" y="272093"/>
                  </a:cubicBezTo>
                  <a:cubicBezTo>
                    <a:pt x="691512" y="273497"/>
                    <a:pt x="689342" y="276200"/>
                    <a:pt x="688614" y="279418"/>
                  </a:cubicBezTo>
                  <a:cubicBezTo>
                    <a:pt x="687979" y="285498"/>
                    <a:pt x="699065" y="285669"/>
                    <a:pt x="693498" y="297854"/>
                  </a:cubicBezTo>
                  <a:cubicBezTo>
                    <a:pt x="690665" y="304154"/>
                    <a:pt x="681630" y="308232"/>
                    <a:pt x="682583" y="315973"/>
                  </a:cubicBezTo>
                  <a:cubicBezTo>
                    <a:pt x="683071" y="320173"/>
                    <a:pt x="686343" y="322810"/>
                    <a:pt x="687979" y="326424"/>
                  </a:cubicBezTo>
                  <a:cubicBezTo>
                    <a:pt x="696648" y="345617"/>
                    <a:pt x="685220" y="338633"/>
                    <a:pt x="683755" y="354432"/>
                  </a:cubicBezTo>
                  <a:cubicBezTo>
                    <a:pt x="683022" y="362344"/>
                    <a:pt x="689102" y="363321"/>
                    <a:pt x="695183" y="362637"/>
                  </a:cubicBezTo>
                  <a:lnTo>
                    <a:pt x="694914" y="363003"/>
                  </a:lnTo>
                  <a:cubicBezTo>
                    <a:pt x="690030" y="369865"/>
                    <a:pt x="678114" y="369938"/>
                    <a:pt x="676747" y="370329"/>
                  </a:cubicBezTo>
                  <a:cubicBezTo>
                    <a:pt x="674480" y="370849"/>
                    <a:pt x="672341" y="371813"/>
                    <a:pt x="670446" y="373161"/>
                  </a:cubicBezTo>
                  <a:cubicBezTo>
                    <a:pt x="666344" y="376018"/>
                    <a:pt x="666881" y="380975"/>
                    <a:pt x="667785" y="385371"/>
                  </a:cubicBezTo>
                  <a:cubicBezTo>
                    <a:pt x="669934" y="395504"/>
                    <a:pt x="665343" y="396359"/>
                    <a:pt x="663072" y="398410"/>
                  </a:cubicBezTo>
                  <a:cubicBezTo>
                    <a:pt x="661509" y="399778"/>
                    <a:pt x="660923" y="402488"/>
                    <a:pt x="659019" y="403172"/>
                  </a:cubicBezTo>
                  <a:cubicBezTo>
                    <a:pt x="655698" y="404368"/>
                    <a:pt x="652181" y="401951"/>
                    <a:pt x="649007" y="403782"/>
                  </a:cubicBezTo>
                  <a:cubicBezTo>
                    <a:pt x="643855" y="406761"/>
                    <a:pt x="646809" y="413159"/>
                    <a:pt x="648348" y="417384"/>
                  </a:cubicBezTo>
                  <a:cubicBezTo>
                    <a:pt x="649642" y="420973"/>
                    <a:pt x="652719" y="430741"/>
                    <a:pt x="645906" y="430570"/>
                  </a:cubicBezTo>
                  <a:cubicBezTo>
                    <a:pt x="637970" y="430399"/>
                    <a:pt x="638458" y="419410"/>
                    <a:pt x="638580" y="414014"/>
                  </a:cubicBezTo>
                  <a:cubicBezTo>
                    <a:pt x="638846" y="409911"/>
                    <a:pt x="636226" y="406175"/>
                    <a:pt x="632280" y="405028"/>
                  </a:cubicBezTo>
                  <a:cubicBezTo>
                    <a:pt x="629643" y="404320"/>
                    <a:pt x="627396" y="404808"/>
                    <a:pt x="625419" y="402391"/>
                  </a:cubicBezTo>
                  <a:cubicBezTo>
                    <a:pt x="621316" y="396442"/>
                    <a:pt x="621446" y="388545"/>
                    <a:pt x="625736" y="382734"/>
                  </a:cubicBezTo>
                  <a:cubicBezTo>
                    <a:pt x="630082" y="377288"/>
                    <a:pt x="637335" y="381561"/>
                    <a:pt x="640851" y="371916"/>
                  </a:cubicBezTo>
                  <a:cubicBezTo>
                    <a:pt x="642365" y="367740"/>
                    <a:pt x="648592" y="369010"/>
                    <a:pt x="649593" y="364590"/>
                  </a:cubicBezTo>
                  <a:cubicBezTo>
                    <a:pt x="649764" y="362691"/>
                    <a:pt x="649764" y="360776"/>
                    <a:pt x="649593" y="358876"/>
                  </a:cubicBezTo>
                  <a:cubicBezTo>
                    <a:pt x="649593" y="353138"/>
                    <a:pt x="650790" y="346325"/>
                    <a:pt x="645564" y="342369"/>
                  </a:cubicBezTo>
                  <a:cubicBezTo>
                    <a:pt x="640876" y="338829"/>
                    <a:pt x="640680" y="329501"/>
                    <a:pt x="638067" y="323128"/>
                  </a:cubicBezTo>
                  <a:cubicBezTo>
                    <a:pt x="636749" y="320026"/>
                    <a:pt x="632353" y="317096"/>
                    <a:pt x="628984" y="318854"/>
                  </a:cubicBezTo>
                  <a:cubicBezTo>
                    <a:pt x="617824" y="324690"/>
                    <a:pt x="615089" y="314483"/>
                    <a:pt x="607324" y="318635"/>
                  </a:cubicBezTo>
                  <a:cubicBezTo>
                    <a:pt x="599559" y="322786"/>
                    <a:pt x="601903" y="322883"/>
                    <a:pt x="599510" y="323738"/>
                  </a:cubicBezTo>
                  <a:cubicBezTo>
                    <a:pt x="589572" y="327352"/>
                    <a:pt x="576361" y="311162"/>
                    <a:pt x="569012" y="319538"/>
                  </a:cubicBezTo>
                  <a:cubicBezTo>
                    <a:pt x="566570" y="322248"/>
                    <a:pt x="567620" y="326522"/>
                    <a:pt x="564787" y="329037"/>
                  </a:cubicBezTo>
                  <a:cubicBezTo>
                    <a:pt x="560953" y="332456"/>
                    <a:pt x="556314" y="326595"/>
                    <a:pt x="554214" y="323738"/>
                  </a:cubicBezTo>
                  <a:cubicBezTo>
                    <a:pt x="552114" y="320881"/>
                    <a:pt x="550527" y="317267"/>
                    <a:pt x="546888" y="317951"/>
                  </a:cubicBezTo>
                  <a:cubicBezTo>
                    <a:pt x="539880" y="319269"/>
                    <a:pt x="540295" y="327889"/>
                    <a:pt x="537560" y="332846"/>
                  </a:cubicBezTo>
                  <a:cubicBezTo>
                    <a:pt x="532677" y="341881"/>
                    <a:pt x="523446" y="342394"/>
                    <a:pt x="518709" y="338365"/>
                  </a:cubicBezTo>
                  <a:cubicBezTo>
                    <a:pt x="513972" y="334336"/>
                    <a:pt x="516633" y="327572"/>
                    <a:pt x="513654" y="323714"/>
                  </a:cubicBezTo>
                  <a:cubicBezTo>
                    <a:pt x="512238" y="321858"/>
                    <a:pt x="510236" y="321052"/>
                    <a:pt x="509161" y="318830"/>
                  </a:cubicBezTo>
                  <a:cubicBezTo>
                    <a:pt x="507257" y="314752"/>
                    <a:pt x="507257" y="308208"/>
                    <a:pt x="501152" y="308086"/>
                  </a:cubicBezTo>
                  <a:cubicBezTo>
                    <a:pt x="491140" y="307890"/>
                    <a:pt x="493363" y="328500"/>
                    <a:pt x="483375" y="330917"/>
                  </a:cubicBezTo>
                  <a:cubicBezTo>
                    <a:pt x="478321" y="332138"/>
                    <a:pt x="473339" y="328207"/>
                    <a:pt x="462619" y="333359"/>
                  </a:cubicBezTo>
                  <a:cubicBezTo>
                    <a:pt x="447480" y="340685"/>
                    <a:pt x="441448" y="333042"/>
                    <a:pt x="429215" y="330502"/>
                  </a:cubicBezTo>
                  <a:cubicBezTo>
                    <a:pt x="427908" y="330395"/>
                    <a:pt x="426595" y="330468"/>
                    <a:pt x="425308" y="330722"/>
                  </a:cubicBezTo>
                  <a:cubicBezTo>
                    <a:pt x="422133" y="330917"/>
                    <a:pt x="421205" y="330502"/>
                    <a:pt x="412415" y="333945"/>
                  </a:cubicBezTo>
                  <a:cubicBezTo>
                    <a:pt x="411672" y="334245"/>
                    <a:pt x="410913" y="334507"/>
                    <a:pt x="410144" y="334726"/>
                  </a:cubicBezTo>
                  <a:cubicBezTo>
                    <a:pt x="411047" y="340157"/>
                    <a:pt x="413260" y="345287"/>
                    <a:pt x="416590" y="349671"/>
                  </a:cubicBezTo>
                  <a:cubicBezTo>
                    <a:pt x="421254" y="356093"/>
                    <a:pt x="423232" y="354115"/>
                    <a:pt x="421279" y="365128"/>
                  </a:cubicBezTo>
                  <a:cubicBezTo>
                    <a:pt x="419936" y="372673"/>
                    <a:pt x="431315" y="380170"/>
                    <a:pt x="438225" y="383539"/>
                  </a:cubicBezTo>
                  <a:cubicBezTo>
                    <a:pt x="444159" y="386421"/>
                    <a:pt x="451069" y="387593"/>
                    <a:pt x="454757" y="393551"/>
                  </a:cubicBezTo>
                  <a:cubicBezTo>
                    <a:pt x="457662" y="398215"/>
                    <a:pt x="455245" y="404100"/>
                    <a:pt x="445893" y="403782"/>
                  </a:cubicBezTo>
                  <a:cubicBezTo>
                    <a:pt x="428800" y="403221"/>
                    <a:pt x="430973" y="414331"/>
                    <a:pt x="429996" y="417994"/>
                  </a:cubicBezTo>
                  <a:cubicBezTo>
                    <a:pt x="428507" y="423586"/>
                    <a:pt x="421181" y="423391"/>
                    <a:pt x="420229" y="431864"/>
                  </a:cubicBezTo>
                  <a:cubicBezTo>
                    <a:pt x="419862" y="435600"/>
                    <a:pt x="422475" y="437968"/>
                    <a:pt x="423794" y="441167"/>
                  </a:cubicBezTo>
                  <a:cubicBezTo>
                    <a:pt x="427945" y="451106"/>
                    <a:pt x="425234" y="462827"/>
                    <a:pt x="424819" y="466270"/>
                  </a:cubicBezTo>
                  <a:cubicBezTo>
                    <a:pt x="424648" y="467759"/>
                    <a:pt x="423989" y="468883"/>
                    <a:pt x="423745" y="470250"/>
                  </a:cubicBezTo>
                  <a:cubicBezTo>
                    <a:pt x="423747" y="471896"/>
                    <a:pt x="423953" y="473537"/>
                    <a:pt x="424355" y="475134"/>
                  </a:cubicBezTo>
                  <a:cubicBezTo>
                    <a:pt x="424868" y="483460"/>
                    <a:pt x="421303" y="484657"/>
                    <a:pt x="418617" y="490713"/>
                  </a:cubicBezTo>
                  <a:cubicBezTo>
                    <a:pt x="413953" y="501213"/>
                    <a:pt x="421059" y="505608"/>
                    <a:pt x="424111" y="510785"/>
                  </a:cubicBezTo>
                  <a:cubicBezTo>
                    <a:pt x="427481" y="516499"/>
                    <a:pt x="423086" y="522359"/>
                    <a:pt x="425405" y="528562"/>
                  </a:cubicBezTo>
                  <a:cubicBezTo>
                    <a:pt x="426653" y="530864"/>
                    <a:pt x="427244" y="533467"/>
                    <a:pt x="427115" y="536083"/>
                  </a:cubicBezTo>
                  <a:cubicBezTo>
                    <a:pt x="426626" y="539452"/>
                    <a:pt x="423867" y="541186"/>
                    <a:pt x="421572" y="543408"/>
                  </a:cubicBezTo>
                  <a:cubicBezTo>
                    <a:pt x="419271" y="545984"/>
                    <a:pt x="415572" y="546783"/>
                    <a:pt x="412415" y="545386"/>
                  </a:cubicBezTo>
                  <a:cubicBezTo>
                    <a:pt x="408842" y="544177"/>
                    <a:pt x="405431" y="542536"/>
                    <a:pt x="402257" y="540502"/>
                  </a:cubicBezTo>
                  <a:cubicBezTo>
                    <a:pt x="396445" y="536962"/>
                    <a:pt x="391341" y="541919"/>
                    <a:pt x="386043" y="544092"/>
                  </a:cubicBezTo>
                  <a:cubicBezTo>
                    <a:pt x="381647" y="545875"/>
                    <a:pt x="373394" y="545215"/>
                    <a:pt x="370170" y="549220"/>
                  </a:cubicBezTo>
                  <a:cubicBezTo>
                    <a:pt x="368796" y="551523"/>
                    <a:pt x="368642" y="554353"/>
                    <a:pt x="369755" y="556790"/>
                  </a:cubicBezTo>
                  <a:lnTo>
                    <a:pt x="369755" y="556790"/>
                  </a:lnTo>
                  <a:cubicBezTo>
                    <a:pt x="374893" y="559007"/>
                    <a:pt x="379679" y="561961"/>
                    <a:pt x="383967" y="565556"/>
                  </a:cubicBezTo>
                  <a:cubicBezTo>
                    <a:pt x="386797" y="567646"/>
                    <a:pt x="389415" y="570010"/>
                    <a:pt x="391781" y="572613"/>
                  </a:cubicBezTo>
                  <a:cubicBezTo>
                    <a:pt x="393417" y="574762"/>
                    <a:pt x="393661" y="576691"/>
                    <a:pt x="395957" y="578376"/>
                  </a:cubicBezTo>
                  <a:cubicBezTo>
                    <a:pt x="409851" y="588509"/>
                    <a:pt x="415101" y="572222"/>
                    <a:pt x="424453" y="581062"/>
                  </a:cubicBezTo>
                  <a:cubicBezTo>
                    <a:pt x="428507" y="585159"/>
                    <a:pt x="431405" y="590255"/>
                    <a:pt x="432853" y="595835"/>
                  </a:cubicBezTo>
                  <a:cubicBezTo>
                    <a:pt x="434440" y="601183"/>
                    <a:pt x="433073" y="604357"/>
                    <a:pt x="430411" y="608997"/>
                  </a:cubicBezTo>
                  <a:cubicBezTo>
                    <a:pt x="427212" y="614540"/>
                    <a:pt x="424355" y="620205"/>
                    <a:pt x="430411" y="624576"/>
                  </a:cubicBezTo>
                  <a:cubicBezTo>
                    <a:pt x="435808" y="628410"/>
                    <a:pt x="441278" y="626627"/>
                    <a:pt x="447504" y="627018"/>
                  </a:cubicBezTo>
                  <a:cubicBezTo>
                    <a:pt x="453047" y="627311"/>
                    <a:pt x="454830" y="632927"/>
                    <a:pt x="458322" y="636639"/>
                  </a:cubicBezTo>
                  <a:cubicBezTo>
                    <a:pt x="460534" y="638636"/>
                    <a:pt x="462214" y="641154"/>
                    <a:pt x="463205" y="643964"/>
                  </a:cubicBezTo>
                  <a:cubicBezTo>
                    <a:pt x="465838" y="652017"/>
                    <a:pt x="466009" y="660671"/>
                    <a:pt x="463694" y="668822"/>
                  </a:cubicBezTo>
                  <a:cubicBezTo>
                    <a:pt x="462131" y="676417"/>
                    <a:pt x="468114" y="679151"/>
                    <a:pt x="471679" y="684548"/>
                  </a:cubicBezTo>
                  <a:cubicBezTo>
                    <a:pt x="474804" y="689310"/>
                    <a:pt x="473974" y="696513"/>
                    <a:pt x="478076" y="700493"/>
                  </a:cubicBezTo>
                  <a:cubicBezTo>
                    <a:pt x="482179" y="704474"/>
                    <a:pt x="488039" y="705377"/>
                    <a:pt x="491726" y="710261"/>
                  </a:cubicBezTo>
                  <a:cubicBezTo>
                    <a:pt x="495023" y="714510"/>
                    <a:pt x="495756" y="719662"/>
                    <a:pt x="500542" y="722470"/>
                  </a:cubicBezTo>
                  <a:cubicBezTo>
                    <a:pt x="500786" y="722624"/>
                    <a:pt x="501037" y="722761"/>
                    <a:pt x="501299" y="722885"/>
                  </a:cubicBezTo>
                  <a:cubicBezTo>
                    <a:pt x="500517" y="731554"/>
                    <a:pt x="498197" y="738538"/>
                    <a:pt x="488454" y="740491"/>
                  </a:cubicBezTo>
                  <a:cubicBezTo>
                    <a:pt x="475146" y="743104"/>
                    <a:pt x="459152" y="723032"/>
                    <a:pt x="449555" y="746547"/>
                  </a:cubicBezTo>
                  <a:cubicBezTo>
                    <a:pt x="444501" y="758927"/>
                    <a:pt x="447993" y="759220"/>
                    <a:pt x="446357" y="763811"/>
                  </a:cubicBezTo>
                  <a:cubicBezTo>
                    <a:pt x="443524" y="771771"/>
                    <a:pt x="433610" y="770721"/>
                    <a:pt x="430143" y="781221"/>
                  </a:cubicBezTo>
                  <a:cubicBezTo>
                    <a:pt x="429288" y="783859"/>
                    <a:pt x="430143" y="786984"/>
                    <a:pt x="430143" y="789695"/>
                  </a:cubicBezTo>
                  <a:cubicBezTo>
                    <a:pt x="430143" y="824052"/>
                    <a:pt x="428018" y="795628"/>
                    <a:pt x="431193" y="830449"/>
                  </a:cubicBezTo>
                  <a:cubicBezTo>
                    <a:pt x="434733" y="869226"/>
                    <a:pt x="425796" y="868860"/>
                    <a:pt x="418666" y="879653"/>
                  </a:cubicBezTo>
                  <a:cubicBezTo>
                    <a:pt x="412708" y="888688"/>
                    <a:pt x="420253" y="900336"/>
                    <a:pt x="415760" y="907051"/>
                  </a:cubicBezTo>
                  <a:cubicBezTo>
                    <a:pt x="411609" y="913278"/>
                    <a:pt x="408434" y="909957"/>
                    <a:pt x="403258" y="911104"/>
                  </a:cubicBezTo>
                  <a:cubicBezTo>
                    <a:pt x="396567" y="912594"/>
                    <a:pt x="398374" y="923069"/>
                    <a:pt x="390536" y="922923"/>
                  </a:cubicBezTo>
                  <a:cubicBezTo>
                    <a:pt x="387337" y="922923"/>
                    <a:pt x="385872" y="918479"/>
                    <a:pt x="383210" y="917233"/>
                  </a:cubicBezTo>
                  <a:cubicBezTo>
                    <a:pt x="380627" y="916269"/>
                    <a:pt x="377784" y="916269"/>
                    <a:pt x="375201" y="917233"/>
                  </a:cubicBezTo>
                  <a:cubicBezTo>
                    <a:pt x="371977" y="918552"/>
                    <a:pt x="370317" y="921726"/>
                    <a:pt x="366532" y="921848"/>
                  </a:cubicBezTo>
                  <a:cubicBezTo>
                    <a:pt x="362747" y="921971"/>
                    <a:pt x="362063" y="918552"/>
                    <a:pt x="359206" y="917844"/>
                  </a:cubicBezTo>
                  <a:cubicBezTo>
                    <a:pt x="353468" y="916476"/>
                    <a:pt x="348243" y="928075"/>
                    <a:pt x="357375" y="941896"/>
                  </a:cubicBezTo>
                  <a:cubicBezTo>
                    <a:pt x="364261" y="952347"/>
                    <a:pt x="362479" y="960698"/>
                    <a:pt x="358010" y="964777"/>
                  </a:cubicBezTo>
                  <a:cubicBezTo>
                    <a:pt x="354127" y="968317"/>
                    <a:pt x="355568" y="971052"/>
                    <a:pt x="354787" y="974373"/>
                  </a:cubicBezTo>
                  <a:cubicBezTo>
                    <a:pt x="354130" y="976554"/>
                    <a:pt x="352550" y="978339"/>
                    <a:pt x="350465" y="979257"/>
                  </a:cubicBezTo>
                  <a:cubicBezTo>
                    <a:pt x="343408" y="982114"/>
                    <a:pt x="336790" y="976180"/>
                    <a:pt x="329733" y="979257"/>
                  </a:cubicBezTo>
                  <a:cubicBezTo>
                    <a:pt x="325045" y="981210"/>
                    <a:pt x="320796" y="990416"/>
                    <a:pt x="316742" y="987022"/>
                  </a:cubicBezTo>
                  <a:cubicBezTo>
                    <a:pt x="314472" y="985117"/>
                    <a:pt x="316620" y="976424"/>
                    <a:pt x="310003" y="973177"/>
                  </a:cubicBezTo>
                  <a:cubicBezTo>
                    <a:pt x="307080" y="972009"/>
                    <a:pt x="303937" y="971501"/>
                    <a:pt x="300797" y="971687"/>
                  </a:cubicBezTo>
                  <a:lnTo>
                    <a:pt x="300944" y="969880"/>
                  </a:lnTo>
                  <a:cubicBezTo>
                    <a:pt x="301017" y="968742"/>
                    <a:pt x="301017" y="967599"/>
                    <a:pt x="300944" y="966461"/>
                  </a:cubicBezTo>
                  <a:cubicBezTo>
                    <a:pt x="300382" y="956694"/>
                    <a:pt x="290004" y="949637"/>
                    <a:pt x="282801" y="943898"/>
                  </a:cubicBezTo>
                  <a:cubicBezTo>
                    <a:pt x="276159" y="938575"/>
                    <a:pt x="270591" y="930932"/>
                    <a:pt x="262753" y="938380"/>
                  </a:cubicBezTo>
                  <a:cubicBezTo>
                    <a:pt x="259676" y="941359"/>
                    <a:pt x="257869" y="944826"/>
                    <a:pt x="252814" y="942873"/>
                  </a:cubicBezTo>
                  <a:cubicBezTo>
                    <a:pt x="245269" y="939894"/>
                    <a:pt x="248932" y="930664"/>
                    <a:pt x="232474" y="915377"/>
                  </a:cubicBezTo>
                  <a:cubicBezTo>
                    <a:pt x="225612" y="909029"/>
                    <a:pt x="221998" y="900214"/>
                    <a:pt x="213159" y="896014"/>
                  </a:cubicBezTo>
                  <a:cubicBezTo>
                    <a:pt x="197091" y="888322"/>
                    <a:pt x="186738" y="892424"/>
                    <a:pt x="180242" y="880776"/>
                  </a:cubicBezTo>
                  <a:cubicBezTo>
                    <a:pt x="172697" y="867322"/>
                    <a:pt x="166568" y="873768"/>
                    <a:pt x="163809" y="866858"/>
                  </a:cubicBezTo>
                  <a:cubicBezTo>
                    <a:pt x="161635" y="861486"/>
                    <a:pt x="164199" y="853598"/>
                    <a:pt x="163100" y="847811"/>
                  </a:cubicBezTo>
                  <a:cubicBezTo>
                    <a:pt x="162258" y="844327"/>
                    <a:pt x="160583" y="841101"/>
                    <a:pt x="158217" y="838410"/>
                  </a:cubicBezTo>
                  <a:cubicBezTo>
                    <a:pt x="155875" y="834845"/>
                    <a:pt x="153272" y="831456"/>
                    <a:pt x="150427" y="828276"/>
                  </a:cubicBezTo>
                  <a:cubicBezTo>
                    <a:pt x="147570" y="825517"/>
                    <a:pt x="143810" y="823588"/>
                    <a:pt x="140660" y="820951"/>
                  </a:cubicBezTo>
                  <a:cubicBezTo>
                    <a:pt x="134384" y="815530"/>
                    <a:pt x="137510" y="816726"/>
                    <a:pt x="120295" y="802734"/>
                  </a:cubicBezTo>
                  <a:cubicBezTo>
                    <a:pt x="116998" y="800073"/>
                    <a:pt x="112969" y="797973"/>
                    <a:pt x="110527" y="794408"/>
                  </a:cubicBezTo>
                  <a:cubicBezTo>
                    <a:pt x="108085" y="790842"/>
                    <a:pt x="106107" y="785055"/>
                    <a:pt x="108647" y="781148"/>
                  </a:cubicBezTo>
                  <a:cubicBezTo>
                    <a:pt x="110893" y="777681"/>
                    <a:pt x="115313" y="778706"/>
                    <a:pt x="118610" y="777021"/>
                  </a:cubicBezTo>
                  <a:cubicBezTo>
                    <a:pt x="122001" y="775363"/>
                    <a:pt x="123576" y="771398"/>
                    <a:pt x="122248" y="767864"/>
                  </a:cubicBezTo>
                  <a:cubicBezTo>
                    <a:pt x="118854" y="756925"/>
                    <a:pt x="103372" y="767571"/>
                    <a:pt x="99270" y="752920"/>
                  </a:cubicBezTo>
                  <a:cubicBezTo>
                    <a:pt x="98464" y="749941"/>
                    <a:pt x="98220" y="746864"/>
                    <a:pt x="97341" y="743934"/>
                  </a:cubicBezTo>
                  <a:cubicBezTo>
                    <a:pt x="96770" y="742205"/>
                    <a:pt x="95788" y="740638"/>
                    <a:pt x="94484" y="739368"/>
                  </a:cubicBezTo>
                  <a:lnTo>
                    <a:pt x="93239" y="738123"/>
                  </a:lnTo>
                  <a:lnTo>
                    <a:pt x="91920" y="736926"/>
                  </a:lnTo>
                  <a:cubicBezTo>
                    <a:pt x="91236" y="736291"/>
                    <a:pt x="90528" y="735656"/>
                    <a:pt x="89893" y="734972"/>
                  </a:cubicBezTo>
                  <a:cubicBezTo>
                    <a:pt x="86865" y="731725"/>
                    <a:pt x="85962" y="727647"/>
                    <a:pt x="84277" y="723716"/>
                  </a:cubicBezTo>
                  <a:cubicBezTo>
                    <a:pt x="80834" y="715706"/>
                    <a:pt x="82690" y="708796"/>
                    <a:pt x="84277" y="700567"/>
                  </a:cubicBezTo>
                  <a:cubicBezTo>
                    <a:pt x="85864" y="692338"/>
                    <a:pt x="97292" y="687820"/>
                    <a:pt x="90553" y="674854"/>
                  </a:cubicBezTo>
                  <a:cubicBezTo>
                    <a:pt x="88111" y="669970"/>
                    <a:pt x="81615" y="667992"/>
                    <a:pt x="77855" y="664329"/>
                  </a:cubicBezTo>
                  <a:cubicBezTo>
                    <a:pt x="72532" y="659153"/>
                    <a:pt x="71042" y="652779"/>
                    <a:pt x="54975" y="651363"/>
                  </a:cubicBezTo>
                  <a:cubicBezTo>
                    <a:pt x="47991" y="650777"/>
                    <a:pt x="41447" y="654733"/>
                    <a:pt x="35782" y="658200"/>
                  </a:cubicBezTo>
                  <a:cubicBezTo>
                    <a:pt x="32803" y="660007"/>
                    <a:pt x="29579" y="661277"/>
                    <a:pt x="26649" y="663084"/>
                  </a:cubicBezTo>
                  <a:cubicBezTo>
                    <a:pt x="23719" y="664891"/>
                    <a:pt x="22107" y="666527"/>
                    <a:pt x="18395" y="666552"/>
                  </a:cubicBezTo>
                  <a:cubicBezTo>
                    <a:pt x="14684" y="666576"/>
                    <a:pt x="11754" y="664964"/>
                    <a:pt x="8384" y="664305"/>
                  </a:cubicBezTo>
                  <a:cubicBezTo>
                    <a:pt x="5014" y="663646"/>
                    <a:pt x="1058" y="664305"/>
                    <a:pt x="155" y="659910"/>
                  </a:cubicBezTo>
                  <a:cubicBezTo>
                    <a:pt x="-1384" y="653194"/>
                    <a:pt x="8921" y="653146"/>
                    <a:pt x="14440" y="647139"/>
                  </a:cubicBezTo>
                  <a:cubicBezTo>
                    <a:pt x="19592" y="641547"/>
                    <a:pt x="19446" y="633391"/>
                    <a:pt x="25843" y="628385"/>
                  </a:cubicBezTo>
                  <a:cubicBezTo>
                    <a:pt x="29042" y="625943"/>
                    <a:pt x="31191" y="625479"/>
                    <a:pt x="33535" y="621890"/>
                  </a:cubicBezTo>
                  <a:cubicBezTo>
                    <a:pt x="39225" y="613148"/>
                    <a:pt x="46868" y="615712"/>
                    <a:pt x="57514" y="602965"/>
                  </a:cubicBezTo>
                  <a:cubicBezTo>
                    <a:pt x="64571" y="594565"/>
                    <a:pt x="64376" y="571587"/>
                    <a:pt x="74876" y="576837"/>
                  </a:cubicBezTo>
                  <a:cubicBezTo>
                    <a:pt x="79198" y="579011"/>
                    <a:pt x="79882" y="580549"/>
                    <a:pt x="85180" y="579768"/>
                  </a:cubicBezTo>
                  <a:cubicBezTo>
                    <a:pt x="91480" y="578864"/>
                    <a:pt x="97976" y="576569"/>
                    <a:pt x="104300" y="578864"/>
                  </a:cubicBezTo>
                  <a:cubicBezTo>
                    <a:pt x="109770" y="576422"/>
                    <a:pt x="110918" y="581306"/>
                    <a:pt x="128719" y="583748"/>
                  </a:cubicBezTo>
                  <a:cubicBezTo>
                    <a:pt x="132689" y="584065"/>
                    <a:pt x="136577" y="585049"/>
                    <a:pt x="140220" y="586654"/>
                  </a:cubicBezTo>
                  <a:cubicBezTo>
                    <a:pt x="144789" y="588351"/>
                    <a:pt x="149927" y="587257"/>
                    <a:pt x="153406" y="583846"/>
                  </a:cubicBezTo>
                  <a:cubicBezTo>
                    <a:pt x="160732" y="576349"/>
                    <a:pt x="148107" y="566484"/>
                    <a:pt x="140586" y="566997"/>
                  </a:cubicBezTo>
                  <a:cubicBezTo>
                    <a:pt x="136948" y="567241"/>
                    <a:pt x="132821" y="566997"/>
                    <a:pt x="132504" y="562113"/>
                  </a:cubicBezTo>
                  <a:cubicBezTo>
                    <a:pt x="132186" y="557229"/>
                    <a:pt x="138218" y="554616"/>
                    <a:pt x="142271" y="554006"/>
                  </a:cubicBezTo>
                  <a:cubicBezTo>
                    <a:pt x="146325" y="553395"/>
                    <a:pt x="149597" y="554006"/>
                    <a:pt x="153186" y="551759"/>
                  </a:cubicBezTo>
                  <a:cubicBezTo>
                    <a:pt x="156488" y="550162"/>
                    <a:pt x="157870" y="546190"/>
                    <a:pt x="156270" y="542888"/>
                  </a:cubicBezTo>
                  <a:cubicBezTo>
                    <a:pt x="156246" y="542832"/>
                    <a:pt x="156217" y="542778"/>
                    <a:pt x="156190" y="542725"/>
                  </a:cubicBezTo>
                  <a:cubicBezTo>
                    <a:pt x="154017" y="538866"/>
                    <a:pt x="149109" y="539013"/>
                    <a:pt x="146056" y="536229"/>
                  </a:cubicBezTo>
                  <a:cubicBezTo>
                    <a:pt x="142003" y="532591"/>
                    <a:pt x="143272" y="527390"/>
                    <a:pt x="146471" y="523678"/>
                  </a:cubicBezTo>
                  <a:cubicBezTo>
                    <a:pt x="151184" y="518233"/>
                    <a:pt x="167105" y="511762"/>
                    <a:pt x="163564" y="502238"/>
                  </a:cubicBezTo>
                  <a:cubicBezTo>
                    <a:pt x="160024" y="492715"/>
                    <a:pt x="146276" y="494913"/>
                    <a:pt x="139146" y="495059"/>
                  </a:cubicBezTo>
                  <a:cubicBezTo>
                    <a:pt x="133847" y="495255"/>
                    <a:pt x="131820" y="491543"/>
                    <a:pt x="132675" y="486635"/>
                  </a:cubicBezTo>
                  <a:cubicBezTo>
                    <a:pt x="133505" y="482215"/>
                    <a:pt x="136631" y="478821"/>
                    <a:pt x="132675" y="475134"/>
                  </a:cubicBezTo>
                  <a:cubicBezTo>
                    <a:pt x="129989" y="472570"/>
                    <a:pt x="126179" y="473376"/>
                    <a:pt x="123542" y="470958"/>
                  </a:cubicBezTo>
                  <a:cubicBezTo>
                    <a:pt x="117340" y="465220"/>
                    <a:pt x="124421" y="455916"/>
                    <a:pt x="124934" y="450642"/>
                  </a:cubicBezTo>
                  <a:cubicBezTo>
                    <a:pt x="125862" y="440679"/>
                    <a:pt x="135263" y="437651"/>
                    <a:pt x="138999" y="433549"/>
                  </a:cubicBezTo>
                  <a:cubicBezTo>
                    <a:pt x="143346" y="428665"/>
                    <a:pt x="148913" y="423268"/>
                    <a:pt x="148278" y="416456"/>
                  </a:cubicBezTo>
                  <a:cubicBezTo>
                    <a:pt x="145836" y="390914"/>
                    <a:pt x="128597" y="394845"/>
                    <a:pt x="133993" y="378973"/>
                  </a:cubicBezTo>
                  <a:cubicBezTo>
                    <a:pt x="139903" y="361563"/>
                    <a:pt x="131063" y="359438"/>
                    <a:pt x="133798" y="348914"/>
                  </a:cubicBezTo>
                  <a:cubicBezTo>
                    <a:pt x="136753" y="337535"/>
                    <a:pt x="147961" y="353065"/>
                    <a:pt x="153553" y="352772"/>
                  </a:cubicBezTo>
                  <a:cubicBezTo>
                    <a:pt x="157899" y="352552"/>
                    <a:pt x="160439" y="348840"/>
                    <a:pt x="164077" y="347033"/>
                  </a:cubicBezTo>
                  <a:cubicBezTo>
                    <a:pt x="181976" y="338072"/>
                    <a:pt x="191963" y="346032"/>
                    <a:pt x="206419" y="329281"/>
                  </a:cubicBezTo>
                  <a:lnTo>
                    <a:pt x="207591" y="327889"/>
                  </a:lnTo>
                  <a:cubicBezTo>
                    <a:pt x="207982" y="327425"/>
                    <a:pt x="208348" y="326961"/>
                    <a:pt x="208739" y="326448"/>
                  </a:cubicBezTo>
                  <a:cubicBezTo>
                    <a:pt x="211098" y="323321"/>
                    <a:pt x="213276" y="320061"/>
                    <a:pt x="215259" y="316681"/>
                  </a:cubicBezTo>
                  <a:cubicBezTo>
                    <a:pt x="224196" y="301859"/>
                    <a:pt x="211449" y="305497"/>
                    <a:pt x="213500" y="296633"/>
                  </a:cubicBezTo>
                  <a:cubicBezTo>
                    <a:pt x="214575" y="292043"/>
                    <a:pt x="220460" y="289161"/>
                    <a:pt x="224660" y="287891"/>
                  </a:cubicBezTo>
                  <a:cubicBezTo>
                    <a:pt x="228860" y="286622"/>
                    <a:pt x="236063" y="286524"/>
                    <a:pt x="231790" y="272776"/>
                  </a:cubicBezTo>
                  <a:cubicBezTo>
                    <a:pt x="229202" y="264352"/>
                    <a:pt x="220948" y="266110"/>
                    <a:pt x="216528" y="248187"/>
                  </a:cubicBezTo>
                  <a:cubicBezTo>
                    <a:pt x="215039" y="242058"/>
                    <a:pt x="215991" y="234927"/>
                    <a:pt x="211059" y="230068"/>
                  </a:cubicBezTo>
                  <a:cubicBezTo>
                    <a:pt x="207537" y="226510"/>
                    <a:pt x="202732" y="224520"/>
                    <a:pt x="197726" y="224549"/>
                  </a:cubicBezTo>
                  <a:cubicBezTo>
                    <a:pt x="187006" y="224672"/>
                    <a:pt x="188593" y="228969"/>
                    <a:pt x="167642" y="222523"/>
                  </a:cubicBezTo>
                  <a:cubicBezTo>
                    <a:pt x="145470" y="215734"/>
                    <a:pt x="140415" y="214147"/>
                    <a:pt x="132772" y="208384"/>
                  </a:cubicBezTo>
                  <a:cubicBezTo>
                    <a:pt x="127571" y="204477"/>
                    <a:pt x="121564" y="200424"/>
                    <a:pt x="123884" y="192854"/>
                  </a:cubicBezTo>
                  <a:cubicBezTo>
                    <a:pt x="125789" y="186578"/>
                    <a:pt x="132675" y="186823"/>
                    <a:pt x="137876" y="187604"/>
                  </a:cubicBezTo>
                  <a:cubicBezTo>
                    <a:pt x="149548" y="189362"/>
                    <a:pt x="160805" y="180278"/>
                    <a:pt x="163345" y="176347"/>
                  </a:cubicBezTo>
                  <a:cubicBezTo>
                    <a:pt x="167667" y="169852"/>
                    <a:pt x="164663" y="161989"/>
                    <a:pt x="178142" y="153857"/>
                  </a:cubicBezTo>
                  <a:cubicBezTo>
                    <a:pt x="189009" y="147338"/>
                    <a:pt x="202195" y="151220"/>
                    <a:pt x="213745" y="154077"/>
                  </a:cubicBezTo>
                  <a:cubicBezTo>
                    <a:pt x="220728" y="155787"/>
                    <a:pt x="225588" y="160109"/>
                    <a:pt x="231375" y="163991"/>
                  </a:cubicBezTo>
                  <a:cubicBezTo>
                    <a:pt x="236068" y="166851"/>
                    <a:pt x="240246" y="170484"/>
                    <a:pt x="243731" y="174735"/>
                  </a:cubicBezTo>
                  <a:cubicBezTo>
                    <a:pt x="249298" y="182427"/>
                    <a:pt x="257503" y="194612"/>
                    <a:pt x="268491" y="193489"/>
                  </a:cubicBezTo>
                  <a:cubicBezTo>
                    <a:pt x="288588" y="191487"/>
                    <a:pt x="277575" y="180083"/>
                    <a:pt x="288026" y="176201"/>
                  </a:cubicBezTo>
                  <a:cubicBezTo>
                    <a:pt x="297794" y="172611"/>
                    <a:pt x="296084" y="181231"/>
                    <a:pt x="312298" y="187116"/>
                  </a:cubicBezTo>
                  <a:cubicBezTo>
                    <a:pt x="322334" y="190754"/>
                    <a:pt x="339305" y="186994"/>
                    <a:pt x="347876" y="182085"/>
                  </a:cubicBezTo>
                  <a:cubicBezTo>
                    <a:pt x="353522" y="179145"/>
                    <a:pt x="360022" y="178281"/>
                    <a:pt x="366239" y="179644"/>
                  </a:cubicBezTo>
                  <a:cubicBezTo>
                    <a:pt x="371213" y="180562"/>
                    <a:pt x="375987" y="177272"/>
                    <a:pt x="376905" y="172298"/>
                  </a:cubicBezTo>
                  <a:cubicBezTo>
                    <a:pt x="376949" y="172062"/>
                    <a:pt x="376983" y="171825"/>
                    <a:pt x="377008" y="171585"/>
                  </a:cubicBezTo>
                  <a:cubicBezTo>
                    <a:pt x="376993" y="166897"/>
                    <a:pt x="376478" y="162221"/>
                    <a:pt x="375469" y="157642"/>
                  </a:cubicBezTo>
                  <a:cubicBezTo>
                    <a:pt x="374468" y="152051"/>
                    <a:pt x="374786" y="146507"/>
                    <a:pt x="374102" y="140916"/>
                  </a:cubicBezTo>
                  <a:cubicBezTo>
                    <a:pt x="373516" y="136154"/>
                    <a:pt x="372051" y="131759"/>
                    <a:pt x="372148" y="126826"/>
                  </a:cubicBezTo>
                  <a:cubicBezTo>
                    <a:pt x="372295" y="118402"/>
                    <a:pt x="375933" y="108170"/>
                    <a:pt x="368583" y="101846"/>
                  </a:cubicBezTo>
                  <a:cubicBezTo>
                    <a:pt x="365287" y="98989"/>
                    <a:pt x="360794" y="98427"/>
                    <a:pt x="358230" y="94520"/>
                  </a:cubicBezTo>
                  <a:cubicBezTo>
                    <a:pt x="355666" y="90613"/>
                    <a:pt x="355373" y="85705"/>
                    <a:pt x="359133" y="82702"/>
                  </a:cubicBezTo>
                  <a:cubicBezTo>
                    <a:pt x="363700" y="79063"/>
                    <a:pt x="370000" y="81945"/>
                    <a:pt x="374981" y="79405"/>
                  </a:cubicBezTo>
                  <a:cubicBezTo>
                    <a:pt x="379581" y="76878"/>
                    <a:pt x="383015" y="72656"/>
                    <a:pt x="384553" y="67635"/>
                  </a:cubicBezTo>
                  <a:cubicBezTo>
                    <a:pt x="386409" y="58527"/>
                    <a:pt x="384138" y="57746"/>
                    <a:pt x="384553" y="53595"/>
                  </a:cubicBezTo>
                  <a:cubicBezTo>
                    <a:pt x="384748" y="50933"/>
                    <a:pt x="386800" y="50176"/>
                    <a:pt x="387825" y="47954"/>
                  </a:cubicBezTo>
                  <a:cubicBezTo>
                    <a:pt x="389161" y="44345"/>
                    <a:pt x="389679" y="40482"/>
                    <a:pt x="389339" y="36648"/>
                  </a:cubicBezTo>
                  <a:cubicBezTo>
                    <a:pt x="388900" y="32106"/>
                    <a:pt x="385359" y="28712"/>
                    <a:pt x="386897" y="23853"/>
                  </a:cubicBezTo>
                  <a:cubicBezTo>
                    <a:pt x="388436" y="18993"/>
                    <a:pt x="395053" y="15062"/>
                    <a:pt x="398960" y="11936"/>
                  </a:cubicBezTo>
                  <a:cubicBezTo>
                    <a:pt x="403331" y="8444"/>
                    <a:pt x="408727" y="4244"/>
                    <a:pt x="414417" y="3194"/>
                  </a:cubicBezTo>
                  <a:cubicBezTo>
                    <a:pt x="424185" y="1339"/>
                    <a:pt x="433781" y="-2104"/>
                    <a:pt x="443719" y="1754"/>
                  </a:cubicBezTo>
                  <a:cubicBezTo>
                    <a:pt x="449262" y="3927"/>
                    <a:pt x="448896" y="10032"/>
                    <a:pt x="452999" y="13719"/>
                  </a:cubicBezTo>
                  <a:cubicBezTo>
                    <a:pt x="457614" y="17894"/>
                    <a:pt x="463865" y="16478"/>
                    <a:pt x="469188" y="16161"/>
                  </a:cubicBezTo>
                  <a:cubicBezTo>
                    <a:pt x="482740" y="15111"/>
                    <a:pt x="489895" y="25440"/>
                    <a:pt x="498051" y="34035"/>
                  </a:cubicBezTo>
                  <a:cubicBezTo>
                    <a:pt x="502104" y="38284"/>
                    <a:pt x="508429" y="38626"/>
                    <a:pt x="512556" y="42362"/>
                  </a:cubicBezTo>
                  <a:cubicBezTo>
                    <a:pt x="516682" y="46098"/>
                    <a:pt x="518343" y="51470"/>
                    <a:pt x="520540" y="55963"/>
                  </a:cubicBezTo>
                  <a:cubicBezTo>
                    <a:pt x="530454" y="76133"/>
                    <a:pt x="552553" y="89490"/>
                    <a:pt x="557388" y="94471"/>
                  </a:cubicBezTo>
                  <a:cubicBezTo>
                    <a:pt x="560978" y="98134"/>
                    <a:pt x="561027" y="102481"/>
                    <a:pt x="562736" y="106925"/>
                  </a:cubicBezTo>
                  <a:cubicBezTo>
                    <a:pt x="570184" y="126460"/>
                    <a:pt x="593528" y="117352"/>
                    <a:pt x="608643" y="130391"/>
                  </a:cubicBezTo>
                  <a:cubicBezTo>
                    <a:pt x="612794" y="133956"/>
                    <a:pt x="618923" y="138962"/>
                    <a:pt x="621267" y="143968"/>
                  </a:cubicBezTo>
                  <a:cubicBezTo>
                    <a:pt x="624442" y="146043"/>
                    <a:pt x="626786" y="150976"/>
                    <a:pt x="629838" y="153223"/>
                  </a:cubicBezTo>
                  <a:cubicBezTo>
                    <a:pt x="639606" y="160426"/>
                    <a:pt x="651498" y="156959"/>
                    <a:pt x="662364" y="159571"/>
                  </a:cubicBezTo>
                  <a:cubicBezTo>
                    <a:pt x="671374" y="161769"/>
                    <a:pt x="680409" y="159230"/>
                    <a:pt x="689542" y="160548"/>
                  </a:cubicBezTo>
                  <a:cubicBezTo>
                    <a:pt x="691161" y="160780"/>
                    <a:pt x="692792" y="160919"/>
                    <a:pt x="694426" y="160963"/>
                  </a:cubicBezTo>
                  <a:cubicBezTo>
                    <a:pt x="695043" y="161000"/>
                    <a:pt x="695664" y="161000"/>
                    <a:pt x="696281" y="160963"/>
                  </a:cubicBezTo>
                  <a:cubicBezTo>
                    <a:pt x="694987" y="172855"/>
                    <a:pt x="693058" y="187042"/>
                    <a:pt x="695549" y="195638"/>
                  </a:cubicBezTo>
                  <a:cubicBezTo>
                    <a:pt x="697991" y="203867"/>
                    <a:pt x="690348" y="210948"/>
                    <a:pt x="693571" y="219348"/>
                  </a:cubicBezTo>
                  <a:cubicBezTo>
                    <a:pt x="695549" y="224501"/>
                    <a:pt x="700213" y="225868"/>
                    <a:pt x="703485" y="229775"/>
                  </a:cubicBezTo>
                  <a:cubicBezTo>
                    <a:pt x="712300" y="240446"/>
                    <a:pt x="695231" y="249163"/>
                    <a:pt x="700433" y="261275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518" name="Graphic 36">
            <a:extLst>
              <a:ext uri="{FF2B5EF4-FFF2-40B4-BE49-F238E27FC236}">
                <a16:creationId xmlns:a16="http://schemas.microsoft.com/office/drawing/2014/main" id="{7EABA4E4-11C1-4529-9999-835A5A0EDB97}"/>
              </a:ext>
            </a:extLst>
          </p:cNvPr>
          <p:cNvGrpSpPr/>
          <p:nvPr/>
        </p:nvGrpSpPr>
        <p:grpSpPr>
          <a:xfrm>
            <a:off x="3600358" y="7397190"/>
            <a:ext cx="2930237" cy="2441865"/>
            <a:chOff x="3538627" y="7370878"/>
            <a:chExt cx="2930237" cy="2441865"/>
          </a:xfrm>
          <a:solidFill>
            <a:schemeClr val="bg1"/>
          </a:solidFill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1CD7BBD1-4BA7-4FD3-A897-463C95F07F43}"/>
                </a:ext>
              </a:extLst>
            </p:cNvPr>
            <p:cNvSpPr/>
            <p:nvPr/>
          </p:nvSpPr>
          <p:spPr>
            <a:xfrm>
              <a:off x="4731111" y="8516210"/>
              <a:ext cx="1152560" cy="759420"/>
            </a:xfrm>
            <a:custGeom>
              <a:avLst/>
              <a:gdLst>
                <a:gd name="connsiteX0" fmla="*/ 1153366 w 1152559"/>
                <a:gd name="connsiteY0" fmla="*/ 142727 h 759420"/>
                <a:gd name="connsiteX1" fmla="*/ 1149556 w 1152559"/>
                <a:gd name="connsiteY1" fmla="*/ 155498 h 759420"/>
                <a:gd name="connsiteX2" fmla="*/ 1131682 w 1152559"/>
                <a:gd name="connsiteY2" fmla="*/ 167170 h 759420"/>
                <a:gd name="connsiteX3" fmla="*/ 1124356 w 1152559"/>
                <a:gd name="connsiteY3" fmla="*/ 173177 h 759420"/>
                <a:gd name="connsiteX4" fmla="*/ 1121914 w 1152559"/>
                <a:gd name="connsiteY4" fmla="*/ 184629 h 759420"/>
                <a:gd name="connsiteX5" fmla="*/ 1123868 w 1152559"/>
                <a:gd name="connsiteY5" fmla="*/ 207363 h 759420"/>
                <a:gd name="connsiteX6" fmla="*/ 1101891 w 1152559"/>
                <a:gd name="connsiteY6" fmla="*/ 217936 h 759420"/>
                <a:gd name="connsiteX7" fmla="*/ 1093491 w 1152559"/>
                <a:gd name="connsiteY7" fmla="*/ 227338 h 759420"/>
                <a:gd name="connsiteX8" fmla="*/ 1089682 w 1152559"/>
                <a:gd name="connsiteY8" fmla="*/ 249314 h 759420"/>
                <a:gd name="connsiteX9" fmla="*/ 1082356 w 1152559"/>
                <a:gd name="connsiteY9" fmla="*/ 258667 h 759420"/>
                <a:gd name="connsiteX10" fmla="*/ 1094712 w 1152559"/>
                <a:gd name="connsiteY10" fmla="*/ 290704 h 759420"/>
                <a:gd name="connsiteX11" fmla="*/ 1088974 w 1152559"/>
                <a:gd name="connsiteY11" fmla="*/ 301058 h 759420"/>
                <a:gd name="connsiteX12" fmla="*/ 1071685 w 1152559"/>
                <a:gd name="connsiteY12" fmla="*/ 313145 h 759420"/>
                <a:gd name="connsiteX13" fmla="*/ 1050905 w 1152559"/>
                <a:gd name="connsiteY13" fmla="*/ 313853 h 759420"/>
                <a:gd name="connsiteX14" fmla="*/ 1057254 w 1152559"/>
                <a:gd name="connsiteY14" fmla="*/ 329139 h 759420"/>
                <a:gd name="connsiteX15" fmla="*/ 1045802 w 1152559"/>
                <a:gd name="connsiteY15" fmla="*/ 344669 h 759420"/>
                <a:gd name="connsiteX16" fmla="*/ 1028709 w 1152559"/>
                <a:gd name="connsiteY16" fmla="*/ 350334 h 759420"/>
                <a:gd name="connsiteX17" fmla="*/ 1014228 w 1152559"/>
                <a:gd name="connsiteY17" fmla="*/ 345451 h 759420"/>
                <a:gd name="connsiteX18" fmla="*/ 1008246 w 1152559"/>
                <a:gd name="connsiteY18" fmla="*/ 372629 h 759420"/>
                <a:gd name="connsiteX19" fmla="*/ 1005975 w 1152559"/>
                <a:gd name="connsiteY19" fmla="*/ 388501 h 759420"/>
                <a:gd name="connsiteX20" fmla="*/ 989395 w 1152559"/>
                <a:gd name="connsiteY20" fmla="*/ 418169 h 759420"/>
                <a:gd name="connsiteX21" fmla="*/ 1008246 w 1152559"/>
                <a:gd name="connsiteY21" fmla="*/ 443027 h 759420"/>
                <a:gd name="connsiteX22" fmla="*/ 1003142 w 1152559"/>
                <a:gd name="connsiteY22" fmla="*/ 457093 h 759420"/>
                <a:gd name="connsiteX23" fmla="*/ 981703 w 1152559"/>
                <a:gd name="connsiteY23" fmla="*/ 462587 h 759420"/>
                <a:gd name="connsiteX24" fmla="*/ 967711 w 1152559"/>
                <a:gd name="connsiteY24" fmla="*/ 492036 h 759420"/>
                <a:gd name="connsiteX25" fmla="*/ 960385 w 1152559"/>
                <a:gd name="connsiteY25" fmla="*/ 513720 h 759420"/>
                <a:gd name="connsiteX26" fmla="*/ 934721 w 1152559"/>
                <a:gd name="connsiteY26" fmla="*/ 534329 h 759420"/>
                <a:gd name="connsiteX27" fmla="*/ 909179 w 1152559"/>
                <a:gd name="connsiteY27" fmla="*/ 563143 h 759420"/>
                <a:gd name="connsiteX28" fmla="*/ 893869 w 1152559"/>
                <a:gd name="connsiteY28" fmla="*/ 551935 h 759420"/>
                <a:gd name="connsiteX29" fmla="*/ 877044 w 1152559"/>
                <a:gd name="connsiteY29" fmla="*/ 552545 h 759420"/>
                <a:gd name="connsiteX30" fmla="*/ 859585 w 1152559"/>
                <a:gd name="connsiteY30" fmla="*/ 544121 h 759420"/>
                <a:gd name="connsiteX31" fmla="*/ 843249 w 1152559"/>
                <a:gd name="connsiteY31" fmla="*/ 551739 h 759420"/>
                <a:gd name="connsiteX32" fmla="*/ 826913 w 1152559"/>
                <a:gd name="connsiteY32" fmla="*/ 540580 h 759420"/>
                <a:gd name="connsiteX33" fmla="*/ 809600 w 1152559"/>
                <a:gd name="connsiteY33" fmla="*/ 545098 h 759420"/>
                <a:gd name="connsiteX34" fmla="*/ 801615 w 1152559"/>
                <a:gd name="connsiteY34" fmla="*/ 550250 h 759420"/>
                <a:gd name="connsiteX35" fmla="*/ 800174 w 1152559"/>
                <a:gd name="connsiteY35" fmla="*/ 551666 h 759420"/>
                <a:gd name="connsiteX36" fmla="*/ 798685 w 1152559"/>
                <a:gd name="connsiteY36" fmla="*/ 553082 h 759420"/>
                <a:gd name="connsiteX37" fmla="*/ 795047 w 1152559"/>
                <a:gd name="connsiteY37" fmla="*/ 556745 h 759420"/>
                <a:gd name="connsiteX38" fmla="*/ 787990 w 1152559"/>
                <a:gd name="connsiteY38" fmla="*/ 578087 h 759420"/>
                <a:gd name="connsiteX39" fmla="*/ 790187 w 1152559"/>
                <a:gd name="connsiteY39" fmla="*/ 587855 h 759420"/>
                <a:gd name="connsiteX40" fmla="*/ 774047 w 1152559"/>
                <a:gd name="connsiteY40" fmla="*/ 604337 h 759420"/>
                <a:gd name="connsiteX41" fmla="*/ 765866 w 1152559"/>
                <a:gd name="connsiteY41" fmla="*/ 617108 h 759420"/>
                <a:gd name="connsiteX42" fmla="*/ 759493 w 1152559"/>
                <a:gd name="connsiteY42" fmla="*/ 617108 h 759420"/>
                <a:gd name="connsiteX43" fmla="*/ 739128 w 1152559"/>
                <a:gd name="connsiteY43" fmla="*/ 623628 h 759420"/>
                <a:gd name="connsiteX44" fmla="*/ 700717 w 1152559"/>
                <a:gd name="connsiteY44" fmla="*/ 599209 h 759420"/>
                <a:gd name="connsiteX45" fmla="*/ 686310 w 1152559"/>
                <a:gd name="connsiteY45" fmla="*/ 608073 h 759420"/>
                <a:gd name="connsiteX46" fmla="*/ 683063 w 1152559"/>
                <a:gd name="connsiteY46" fmla="*/ 615912 h 759420"/>
                <a:gd name="connsiteX47" fmla="*/ 608683 w 1152559"/>
                <a:gd name="connsiteY47" fmla="*/ 619135 h 759420"/>
                <a:gd name="connsiteX48" fmla="*/ 595400 w 1152559"/>
                <a:gd name="connsiteY48" fmla="*/ 628902 h 759420"/>
                <a:gd name="connsiteX49" fmla="*/ 582116 w 1152559"/>
                <a:gd name="connsiteY49" fmla="*/ 623408 h 759420"/>
                <a:gd name="connsiteX50" fmla="*/ 569760 w 1152559"/>
                <a:gd name="connsiteY50" fmla="*/ 616937 h 759420"/>
                <a:gd name="connsiteX51" fmla="*/ 555255 w 1152559"/>
                <a:gd name="connsiteY51" fmla="*/ 619208 h 759420"/>
                <a:gd name="connsiteX52" fmla="*/ 548101 w 1152559"/>
                <a:gd name="connsiteY52" fmla="*/ 613226 h 759420"/>
                <a:gd name="connsiteX53" fmla="*/ 544926 w 1152559"/>
                <a:gd name="connsiteY53" fmla="*/ 606974 h 759420"/>
                <a:gd name="connsiteX54" fmla="*/ 530690 w 1152559"/>
                <a:gd name="connsiteY54" fmla="*/ 606657 h 759420"/>
                <a:gd name="connsiteX55" fmla="*/ 517407 w 1152559"/>
                <a:gd name="connsiteY55" fmla="*/ 619208 h 759420"/>
                <a:gd name="connsiteX56" fmla="*/ 504050 w 1152559"/>
                <a:gd name="connsiteY56" fmla="*/ 613079 h 759420"/>
                <a:gd name="connsiteX57" fmla="*/ 492182 w 1152559"/>
                <a:gd name="connsiteY57" fmla="*/ 605924 h 759420"/>
                <a:gd name="connsiteX58" fmla="*/ 431502 w 1152559"/>
                <a:gd name="connsiteY58" fmla="*/ 624702 h 759420"/>
                <a:gd name="connsiteX59" fmla="*/ 416143 w 1152559"/>
                <a:gd name="connsiteY59" fmla="*/ 620429 h 759420"/>
                <a:gd name="connsiteX60" fmla="*/ 410966 w 1152559"/>
                <a:gd name="connsiteY60" fmla="*/ 613934 h 759420"/>
                <a:gd name="connsiteX61" fmla="*/ 391065 w 1152559"/>
                <a:gd name="connsiteY61" fmla="*/ 606779 h 759420"/>
                <a:gd name="connsiteX62" fmla="*/ 379319 w 1152559"/>
                <a:gd name="connsiteY62" fmla="*/ 600015 h 759420"/>
                <a:gd name="connsiteX63" fmla="*/ 379319 w 1152559"/>
                <a:gd name="connsiteY63" fmla="*/ 600015 h 759420"/>
                <a:gd name="connsiteX64" fmla="*/ 377488 w 1152559"/>
                <a:gd name="connsiteY64" fmla="*/ 599600 h 759420"/>
                <a:gd name="connsiteX65" fmla="*/ 375656 w 1152559"/>
                <a:gd name="connsiteY65" fmla="*/ 599429 h 759420"/>
                <a:gd name="connsiteX66" fmla="*/ 360517 w 1152559"/>
                <a:gd name="connsiteY66" fmla="*/ 604313 h 759420"/>
                <a:gd name="connsiteX67" fmla="*/ 345621 w 1152559"/>
                <a:gd name="connsiteY67" fmla="*/ 608757 h 759420"/>
                <a:gd name="connsiteX68" fmla="*/ 337539 w 1152559"/>
                <a:gd name="connsiteY68" fmla="*/ 606510 h 759420"/>
                <a:gd name="connsiteX69" fmla="*/ 329456 w 1152559"/>
                <a:gd name="connsiteY69" fmla="*/ 606095 h 759420"/>
                <a:gd name="connsiteX70" fmla="*/ 323547 w 1152559"/>
                <a:gd name="connsiteY70" fmla="*/ 612005 h 759420"/>
                <a:gd name="connsiteX71" fmla="*/ 308407 w 1152559"/>
                <a:gd name="connsiteY71" fmla="*/ 620673 h 759420"/>
                <a:gd name="connsiteX72" fmla="*/ 314268 w 1152559"/>
                <a:gd name="connsiteY72" fmla="*/ 636033 h 759420"/>
                <a:gd name="connsiteX73" fmla="*/ 301619 w 1152559"/>
                <a:gd name="connsiteY73" fmla="*/ 645336 h 759420"/>
                <a:gd name="connsiteX74" fmla="*/ 276468 w 1152559"/>
                <a:gd name="connsiteY74" fmla="*/ 670585 h 759420"/>
                <a:gd name="connsiteX75" fmla="*/ 263038 w 1152559"/>
                <a:gd name="connsiteY75" fmla="*/ 680914 h 759420"/>
                <a:gd name="connsiteX76" fmla="*/ 247751 w 1152559"/>
                <a:gd name="connsiteY76" fmla="*/ 679009 h 759420"/>
                <a:gd name="connsiteX77" fmla="*/ 225653 w 1152559"/>
                <a:gd name="connsiteY77" fmla="*/ 696786 h 759420"/>
                <a:gd name="connsiteX78" fmla="*/ 223968 w 1152559"/>
                <a:gd name="connsiteY78" fmla="*/ 710046 h 759420"/>
                <a:gd name="connsiteX79" fmla="*/ 203505 w 1152559"/>
                <a:gd name="connsiteY79" fmla="*/ 711999 h 759420"/>
                <a:gd name="connsiteX80" fmla="*/ 186119 w 1152559"/>
                <a:gd name="connsiteY80" fmla="*/ 711266 h 759420"/>
                <a:gd name="connsiteX81" fmla="*/ 149882 w 1152559"/>
                <a:gd name="connsiteY81" fmla="*/ 682941 h 759420"/>
                <a:gd name="connsiteX82" fmla="*/ 139846 w 1152559"/>
                <a:gd name="connsiteY82" fmla="*/ 718787 h 759420"/>
                <a:gd name="connsiteX83" fmla="*/ 127636 w 1152559"/>
                <a:gd name="connsiteY83" fmla="*/ 727480 h 759420"/>
                <a:gd name="connsiteX84" fmla="*/ 112985 w 1152559"/>
                <a:gd name="connsiteY84" fmla="*/ 727700 h 759420"/>
                <a:gd name="connsiteX85" fmla="*/ 109322 w 1152559"/>
                <a:gd name="connsiteY85" fmla="*/ 737883 h 759420"/>
                <a:gd name="connsiteX86" fmla="*/ 90886 w 1152559"/>
                <a:gd name="connsiteY86" fmla="*/ 749286 h 759420"/>
                <a:gd name="connsiteX87" fmla="*/ 73500 w 1152559"/>
                <a:gd name="connsiteY87" fmla="*/ 743865 h 759420"/>
                <a:gd name="connsiteX88" fmla="*/ 58458 w 1152559"/>
                <a:gd name="connsiteY88" fmla="*/ 753413 h 759420"/>
                <a:gd name="connsiteX89" fmla="*/ 34797 w 1152559"/>
                <a:gd name="connsiteY89" fmla="*/ 758004 h 759420"/>
                <a:gd name="connsiteX90" fmla="*/ 33063 w 1152559"/>
                <a:gd name="connsiteY90" fmla="*/ 760006 h 759420"/>
                <a:gd name="connsiteX91" fmla="*/ 41170 w 1152559"/>
                <a:gd name="connsiteY91" fmla="*/ 737541 h 759420"/>
                <a:gd name="connsiteX92" fmla="*/ 40755 w 1152559"/>
                <a:gd name="connsiteY92" fmla="*/ 712439 h 759420"/>
                <a:gd name="connsiteX93" fmla="*/ 50058 w 1152559"/>
                <a:gd name="connsiteY93" fmla="*/ 699863 h 759420"/>
                <a:gd name="connsiteX94" fmla="*/ 41560 w 1152559"/>
                <a:gd name="connsiteY94" fmla="*/ 686799 h 759420"/>
                <a:gd name="connsiteX95" fmla="*/ 26909 w 1152559"/>
                <a:gd name="connsiteY95" fmla="*/ 692879 h 759420"/>
                <a:gd name="connsiteX96" fmla="*/ 13235 w 1152559"/>
                <a:gd name="connsiteY96" fmla="*/ 693001 h 759420"/>
                <a:gd name="connsiteX97" fmla="*/ 2881 w 1152559"/>
                <a:gd name="connsiteY97" fmla="*/ 670097 h 759420"/>
                <a:gd name="connsiteX98" fmla="*/ 13992 w 1152559"/>
                <a:gd name="connsiteY98" fmla="*/ 658742 h 759420"/>
                <a:gd name="connsiteX99" fmla="*/ 21317 w 1152559"/>
                <a:gd name="connsiteY99" fmla="*/ 643505 h 759420"/>
                <a:gd name="connsiteX100" fmla="*/ 21317 w 1152559"/>
                <a:gd name="connsiteY100" fmla="*/ 643505 h 759420"/>
                <a:gd name="connsiteX101" fmla="*/ 37263 w 1152559"/>
                <a:gd name="connsiteY101" fmla="*/ 632883 h 759420"/>
                <a:gd name="connsiteX102" fmla="*/ 41365 w 1152559"/>
                <a:gd name="connsiteY102" fmla="*/ 611663 h 759420"/>
                <a:gd name="connsiteX103" fmla="*/ 50864 w 1152559"/>
                <a:gd name="connsiteY103" fmla="*/ 595400 h 759420"/>
                <a:gd name="connsiteX104" fmla="*/ 39045 w 1152559"/>
                <a:gd name="connsiteY104" fmla="*/ 587830 h 759420"/>
                <a:gd name="connsiteX105" fmla="*/ 52329 w 1152559"/>
                <a:gd name="connsiteY105" fmla="*/ 566732 h 759420"/>
                <a:gd name="connsiteX106" fmla="*/ 62267 w 1152559"/>
                <a:gd name="connsiteY106" fmla="*/ 557112 h 759420"/>
                <a:gd name="connsiteX107" fmla="*/ 75478 w 1152559"/>
                <a:gd name="connsiteY107" fmla="*/ 534842 h 759420"/>
                <a:gd name="connsiteX108" fmla="*/ 65857 w 1152559"/>
                <a:gd name="connsiteY108" fmla="*/ 509422 h 759420"/>
                <a:gd name="connsiteX109" fmla="*/ 65857 w 1152559"/>
                <a:gd name="connsiteY109" fmla="*/ 496138 h 759420"/>
                <a:gd name="connsiteX110" fmla="*/ 68079 w 1152559"/>
                <a:gd name="connsiteY110" fmla="*/ 460951 h 759420"/>
                <a:gd name="connsiteX111" fmla="*/ 76797 w 1152559"/>
                <a:gd name="connsiteY111" fmla="*/ 436190 h 759420"/>
                <a:gd name="connsiteX112" fmla="*/ 65466 w 1152559"/>
                <a:gd name="connsiteY112" fmla="*/ 412089 h 759420"/>
                <a:gd name="connsiteX113" fmla="*/ 66272 w 1152559"/>
                <a:gd name="connsiteY113" fmla="*/ 388183 h 759420"/>
                <a:gd name="connsiteX114" fmla="*/ 50766 w 1152559"/>
                <a:gd name="connsiteY114" fmla="*/ 366524 h 759420"/>
                <a:gd name="connsiteX115" fmla="*/ 52207 w 1152559"/>
                <a:gd name="connsiteY115" fmla="*/ 353973 h 759420"/>
                <a:gd name="connsiteX116" fmla="*/ 59972 w 1152559"/>
                <a:gd name="connsiteY116" fmla="*/ 342984 h 759420"/>
                <a:gd name="connsiteX117" fmla="*/ 71742 w 1152559"/>
                <a:gd name="connsiteY117" fmla="*/ 342227 h 759420"/>
                <a:gd name="connsiteX118" fmla="*/ 83951 w 1152559"/>
                <a:gd name="connsiteY118" fmla="*/ 338467 h 759420"/>
                <a:gd name="connsiteX119" fmla="*/ 103486 w 1152559"/>
                <a:gd name="connsiteY119" fmla="*/ 324792 h 759420"/>
                <a:gd name="connsiteX120" fmla="*/ 106294 w 1152559"/>
                <a:gd name="connsiteY120" fmla="*/ 295612 h 759420"/>
                <a:gd name="connsiteX121" fmla="*/ 88298 w 1152559"/>
                <a:gd name="connsiteY121" fmla="*/ 251903 h 759420"/>
                <a:gd name="connsiteX122" fmla="*/ 76333 w 1152559"/>
                <a:gd name="connsiteY122" fmla="*/ 229926 h 759420"/>
                <a:gd name="connsiteX123" fmla="*/ 76333 w 1152559"/>
                <a:gd name="connsiteY123" fmla="*/ 219743 h 759420"/>
                <a:gd name="connsiteX124" fmla="*/ 79214 w 1152559"/>
                <a:gd name="connsiteY124" fmla="*/ 208853 h 759420"/>
                <a:gd name="connsiteX125" fmla="*/ 93401 w 1152559"/>
                <a:gd name="connsiteY125" fmla="*/ 167927 h 759420"/>
                <a:gd name="connsiteX126" fmla="*/ 87321 w 1152559"/>
                <a:gd name="connsiteY126" fmla="*/ 137550 h 759420"/>
                <a:gd name="connsiteX127" fmla="*/ 94476 w 1152559"/>
                <a:gd name="connsiteY127" fmla="*/ 121751 h 759420"/>
                <a:gd name="connsiteX128" fmla="*/ 85856 w 1152559"/>
                <a:gd name="connsiteY128" fmla="*/ 107759 h 759420"/>
                <a:gd name="connsiteX129" fmla="*/ 120213 w 1152559"/>
                <a:gd name="connsiteY129" fmla="*/ 108150 h 759420"/>
                <a:gd name="connsiteX130" fmla="*/ 136525 w 1152559"/>
                <a:gd name="connsiteY130" fmla="*/ 113425 h 759420"/>
                <a:gd name="connsiteX131" fmla="*/ 155376 w 1152559"/>
                <a:gd name="connsiteY131" fmla="*/ 94573 h 759420"/>
                <a:gd name="connsiteX132" fmla="*/ 160259 w 1152559"/>
                <a:gd name="connsiteY132" fmla="*/ 93230 h 759420"/>
                <a:gd name="connsiteX133" fmla="*/ 164093 w 1152559"/>
                <a:gd name="connsiteY133" fmla="*/ 89690 h 759420"/>
                <a:gd name="connsiteX134" fmla="*/ 175277 w 1152559"/>
                <a:gd name="connsiteY134" fmla="*/ 82950 h 759420"/>
                <a:gd name="connsiteX135" fmla="*/ 201942 w 1152559"/>
                <a:gd name="connsiteY135" fmla="*/ 60705 h 759420"/>
                <a:gd name="connsiteX136" fmla="*/ 223675 w 1152559"/>
                <a:gd name="connsiteY136" fmla="*/ 65369 h 759420"/>
                <a:gd name="connsiteX137" fmla="*/ 235322 w 1152559"/>
                <a:gd name="connsiteY137" fmla="*/ 71718 h 759420"/>
                <a:gd name="connsiteX138" fmla="*/ 240206 w 1152559"/>
                <a:gd name="connsiteY138" fmla="*/ 82120 h 759420"/>
                <a:gd name="connsiteX139" fmla="*/ 224578 w 1152559"/>
                <a:gd name="connsiteY139" fmla="*/ 112961 h 759420"/>
                <a:gd name="connsiteX140" fmla="*/ 240353 w 1152559"/>
                <a:gd name="connsiteY140" fmla="*/ 121043 h 759420"/>
                <a:gd name="connsiteX141" fmla="*/ 258129 w 1152559"/>
                <a:gd name="connsiteY141" fmla="*/ 110885 h 759420"/>
                <a:gd name="connsiteX142" fmla="*/ 283183 w 1152559"/>
                <a:gd name="connsiteY142" fmla="*/ 102436 h 759420"/>
                <a:gd name="connsiteX143" fmla="*/ 299446 w 1152559"/>
                <a:gd name="connsiteY143" fmla="*/ 78604 h 759420"/>
                <a:gd name="connsiteX144" fmla="*/ 312485 w 1152559"/>
                <a:gd name="connsiteY144" fmla="*/ 68494 h 759420"/>
                <a:gd name="connsiteX145" fmla="*/ 321154 w 1152559"/>
                <a:gd name="connsiteY145" fmla="*/ 71205 h 759420"/>
                <a:gd name="connsiteX146" fmla="*/ 341397 w 1152559"/>
                <a:gd name="connsiteY146" fmla="*/ 70692 h 759420"/>
                <a:gd name="connsiteX147" fmla="*/ 354046 w 1152559"/>
                <a:gd name="connsiteY147" fmla="*/ 105757 h 759420"/>
                <a:gd name="connsiteX148" fmla="*/ 384081 w 1152559"/>
                <a:gd name="connsiteY148" fmla="*/ 141457 h 759420"/>
                <a:gd name="connsiteX149" fmla="*/ 402761 w 1152559"/>
                <a:gd name="connsiteY149" fmla="*/ 155669 h 759420"/>
                <a:gd name="connsiteX150" fmla="*/ 413530 w 1152559"/>
                <a:gd name="connsiteY150" fmla="*/ 161676 h 759420"/>
                <a:gd name="connsiteX151" fmla="*/ 420855 w 1152559"/>
                <a:gd name="connsiteY151" fmla="*/ 159551 h 759420"/>
                <a:gd name="connsiteX152" fmla="*/ 433846 w 1152559"/>
                <a:gd name="connsiteY152" fmla="*/ 166731 h 759420"/>
                <a:gd name="connsiteX153" fmla="*/ 443101 w 1152559"/>
                <a:gd name="connsiteY153" fmla="*/ 152275 h 759420"/>
                <a:gd name="connsiteX154" fmla="*/ 476334 w 1152559"/>
                <a:gd name="connsiteY154" fmla="*/ 151249 h 759420"/>
                <a:gd name="connsiteX155" fmla="*/ 492084 w 1152559"/>
                <a:gd name="connsiteY155" fmla="*/ 142336 h 759420"/>
                <a:gd name="connsiteX156" fmla="*/ 504636 w 1152559"/>
                <a:gd name="connsiteY156" fmla="*/ 131641 h 759420"/>
                <a:gd name="connsiteX157" fmla="*/ 531057 w 1152559"/>
                <a:gd name="connsiteY157" fmla="*/ 125487 h 759420"/>
                <a:gd name="connsiteX158" fmla="*/ 533865 w 1152559"/>
                <a:gd name="connsiteY158" fmla="*/ 126562 h 759420"/>
                <a:gd name="connsiteX159" fmla="*/ 533865 w 1152559"/>
                <a:gd name="connsiteY159" fmla="*/ 126830 h 759420"/>
                <a:gd name="connsiteX160" fmla="*/ 537088 w 1152559"/>
                <a:gd name="connsiteY160" fmla="*/ 134205 h 759420"/>
                <a:gd name="connsiteX161" fmla="*/ 548296 w 1152559"/>
                <a:gd name="connsiteY161" fmla="*/ 151908 h 759420"/>
                <a:gd name="connsiteX162" fmla="*/ 543803 w 1152559"/>
                <a:gd name="connsiteY162" fmla="*/ 157281 h 759420"/>
                <a:gd name="connsiteX163" fmla="*/ 540482 w 1152559"/>
                <a:gd name="connsiteY163" fmla="*/ 168635 h 759420"/>
                <a:gd name="connsiteX164" fmla="*/ 555817 w 1152559"/>
                <a:gd name="connsiteY164" fmla="*/ 173372 h 759420"/>
                <a:gd name="connsiteX165" fmla="*/ 556159 w 1152559"/>
                <a:gd name="connsiteY165" fmla="*/ 187706 h 759420"/>
                <a:gd name="connsiteX166" fmla="*/ 541508 w 1152559"/>
                <a:gd name="connsiteY166" fmla="*/ 196741 h 759420"/>
                <a:gd name="connsiteX167" fmla="*/ 540018 w 1152559"/>
                <a:gd name="connsiteY167" fmla="*/ 204067 h 759420"/>
                <a:gd name="connsiteX168" fmla="*/ 533035 w 1152559"/>
                <a:gd name="connsiteY168" fmla="*/ 207436 h 759420"/>
                <a:gd name="connsiteX169" fmla="*/ 538651 w 1152559"/>
                <a:gd name="connsiteY169" fmla="*/ 221648 h 759420"/>
                <a:gd name="connsiteX170" fmla="*/ 538846 w 1152559"/>
                <a:gd name="connsiteY170" fmla="*/ 228632 h 759420"/>
                <a:gd name="connsiteX171" fmla="*/ 528346 w 1152559"/>
                <a:gd name="connsiteY171" fmla="*/ 226922 h 759420"/>
                <a:gd name="connsiteX172" fmla="*/ 514110 w 1152559"/>
                <a:gd name="connsiteY172" fmla="*/ 231000 h 759420"/>
                <a:gd name="connsiteX173" fmla="*/ 502316 w 1152559"/>
                <a:gd name="connsiteY173" fmla="*/ 231977 h 759420"/>
                <a:gd name="connsiteX174" fmla="*/ 497896 w 1152559"/>
                <a:gd name="connsiteY174" fmla="*/ 244040 h 759420"/>
                <a:gd name="connsiteX175" fmla="*/ 498116 w 1152559"/>
                <a:gd name="connsiteY175" fmla="*/ 244479 h 759420"/>
                <a:gd name="connsiteX176" fmla="*/ 507102 w 1152559"/>
                <a:gd name="connsiteY176" fmla="*/ 255297 h 759420"/>
                <a:gd name="connsiteX177" fmla="*/ 515526 w 1152559"/>
                <a:gd name="connsiteY177" fmla="*/ 238839 h 759420"/>
                <a:gd name="connsiteX178" fmla="*/ 522559 w 1152559"/>
                <a:gd name="connsiteY178" fmla="*/ 247605 h 759420"/>
                <a:gd name="connsiteX179" fmla="*/ 528297 w 1152559"/>
                <a:gd name="connsiteY179" fmla="*/ 258471 h 759420"/>
                <a:gd name="connsiteX180" fmla="*/ 540922 w 1152559"/>
                <a:gd name="connsiteY180" fmla="*/ 258471 h 759420"/>
                <a:gd name="connsiteX181" fmla="*/ 557844 w 1152559"/>
                <a:gd name="connsiteY181" fmla="*/ 273538 h 759420"/>
                <a:gd name="connsiteX182" fmla="*/ 569321 w 1152559"/>
                <a:gd name="connsiteY182" fmla="*/ 261939 h 759420"/>
                <a:gd name="connsiteX183" fmla="*/ 575743 w 1152559"/>
                <a:gd name="connsiteY183" fmla="*/ 258471 h 759420"/>
                <a:gd name="connsiteX184" fmla="*/ 583386 w 1152559"/>
                <a:gd name="connsiteY184" fmla="*/ 248704 h 759420"/>
                <a:gd name="connsiteX185" fmla="*/ 601700 w 1152559"/>
                <a:gd name="connsiteY185" fmla="*/ 256591 h 759420"/>
                <a:gd name="connsiteX186" fmla="*/ 611687 w 1152559"/>
                <a:gd name="connsiteY186" fmla="*/ 267604 h 759420"/>
                <a:gd name="connsiteX187" fmla="*/ 619232 w 1152559"/>
                <a:gd name="connsiteY187" fmla="*/ 268971 h 759420"/>
                <a:gd name="connsiteX188" fmla="*/ 628780 w 1152559"/>
                <a:gd name="connsiteY188" fmla="*/ 264625 h 759420"/>
                <a:gd name="connsiteX189" fmla="*/ 638181 w 1152559"/>
                <a:gd name="connsiteY189" fmla="*/ 255883 h 759420"/>
                <a:gd name="connsiteX190" fmla="*/ 661257 w 1152559"/>
                <a:gd name="connsiteY190" fmla="*/ 246848 h 759420"/>
                <a:gd name="connsiteX191" fmla="*/ 669828 w 1152559"/>
                <a:gd name="connsiteY191" fmla="*/ 238937 h 759420"/>
                <a:gd name="connsiteX192" fmla="*/ 669315 w 1152559"/>
                <a:gd name="connsiteY192" fmla="*/ 237935 h 759420"/>
                <a:gd name="connsiteX193" fmla="*/ 667142 w 1152559"/>
                <a:gd name="connsiteY193" fmla="*/ 230414 h 759420"/>
                <a:gd name="connsiteX194" fmla="*/ 664700 w 1152559"/>
                <a:gd name="connsiteY194" fmla="*/ 216569 h 759420"/>
                <a:gd name="connsiteX195" fmla="*/ 670560 w 1152559"/>
                <a:gd name="connsiteY195" fmla="*/ 212833 h 759420"/>
                <a:gd name="connsiteX196" fmla="*/ 680010 w 1152559"/>
                <a:gd name="connsiteY196" fmla="*/ 200477 h 759420"/>
                <a:gd name="connsiteX197" fmla="*/ 684552 w 1152559"/>
                <a:gd name="connsiteY197" fmla="*/ 195056 h 759420"/>
                <a:gd name="connsiteX198" fmla="*/ 706163 w 1152559"/>
                <a:gd name="connsiteY198" fmla="*/ 199940 h 759420"/>
                <a:gd name="connsiteX199" fmla="*/ 721669 w 1152559"/>
                <a:gd name="connsiteY199" fmla="*/ 184459 h 759420"/>
                <a:gd name="connsiteX200" fmla="*/ 729165 w 1152559"/>
                <a:gd name="connsiteY200" fmla="*/ 185679 h 759420"/>
                <a:gd name="connsiteX201" fmla="*/ 742327 w 1152559"/>
                <a:gd name="connsiteY201" fmla="*/ 184410 h 759420"/>
                <a:gd name="connsiteX202" fmla="*/ 757735 w 1152559"/>
                <a:gd name="connsiteY202" fmla="*/ 192932 h 759420"/>
                <a:gd name="connsiteX203" fmla="*/ 764157 w 1152559"/>
                <a:gd name="connsiteY203" fmla="*/ 187877 h 759420"/>
                <a:gd name="connsiteX204" fmla="*/ 777685 w 1152559"/>
                <a:gd name="connsiteY204" fmla="*/ 184068 h 759420"/>
                <a:gd name="connsiteX205" fmla="*/ 781274 w 1152559"/>
                <a:gd name="connsiteY205" fmla="*/ 178061 h 759420"/>
                <a:gd name="connsiteX206" fmla="*/ 788307 w 1152559"/>
                <a:gd name="connsiteY206" fmla="*/ 165558 h 759420"/>
                <a:gd name="connsiteX207" fmla="*/ 780322 w 1152559"/>
                <a:gd name="connsiteY207" fmla="*/ 143582 h 759420"/>
                <a:gd name="connsiteX208" fmla="*/ 780176 w 1152559"/>
                <a:gd name="connsiteY208" fmla="*/ 130444 h 759420"/>
                <a:gd name="connsiteX209" fmla="*/ 778295 w 1152559"/>
                <a:gd name="connsiteY209" fmla="*/ 123119 h 759420"/>
                <a:gd name="connsiteX210" fmla="*/ 795144 w 1152559"/>
                <a:gd name="connsiteY210" fmla="*/ 104658 h 759420"/>
                <a:gd name="connsiteX211" fmla="*/ 800199 w 1152559"/>
                <a:gd name="connsiteY211" fmla="*/ 109249 h 759420"/>
                <a:gd name="connsiteX212" fmla="*/ 813849 w 1152559"/>
                <a:gd name="connsiteY212" fmla="*/ 114401 h 759420"/>
                <a:gd name="connsiteX213" fmla="*/ 819685 w 1152559"/>
                <a:gd name="connsiteY213" fmla="*/ 109860 h 759420"/>
                <a:gd name="connsiteX214" fmla="*/ 832407 w 1152559"/>
                <a:gd name="connsiteY214" fmla="*/ 97943 h 759420"/>
                <a:gd name="connsiteX215" fmla="*/ 832407 w 1152559"/>
                <a:gd name="connsiteY215" fmla="*/ 91839 h 759420"/>
                <a:gd name="connsiteX216" fmla="*/ 834556 w 1152559"/>
                <a:gd name="connsiteY216" fmla="*/ 85246 h 759420"/>
                <a:gd name="connsiteX217" fmla="*/ 835948 w 1152559"/>
                <a:gd name="connsiteY217" fmla="*/ 66028 h 759420"/>
                <a:gd name="connsiteX218" fmla="*/ 837511 w 1152559"/>
                <a:gd name="connsiteY218" fmla="*/ 59826 h 759420"/>
                <a:gd name="connsiteX219" fmla="*/ 834556 w 1152559"/>
                <a:gd name="connsiteY219" fmla="*/ 53037 h 759420"/>
                <a:gd name="connsiteX220" fmla="*/ 840636 w 1152559"/>
                <a:gd name="connsiteY220" fmla="*/ 45345 h 759420"/>
                <a:gd name="connsiteX221" fmla="*/ 847962 w 1152559"/>
                <a:gd name="connsiteY221" fmla="*/ 39680 h 759420"/>
                <a:gd name="connsiteX222" fmla="*/ 854018 w 1152559"/>
                <a:gd name="connsiteY222" fmla="*/ 35138 h 759420"/>
                <a:gd name="connsiteX223" fmla="*/ 867130 w 1152559"/>
                <a:gd name="connsiteY223" fmla="*/ 28033 h 759420"/>
                <a:gd name="connsiteX224" fmla="*/ 872747 w 1152559"/>
                <a:gd name="connsiteY224" fmla="*/ 14627 h 759420"/>
                <a:gd name="connsiteX225" fmla="*/ 883515 w 1152559"/>
                <a:gd name="connsiteY225" fmla="*/ 952 h 759420"/>
                <a:gd name="connsiteX226" fmla="*/ 884834 w 1152559"/>
                <a:gd name="connsiteY226" fmla="*/ 0 h 759420"/>
                <a:gd name="connsiteX227" fmla="*/ 897043 w 1152559"/>
                <a:gd name="connsiteY227" fmla="*/ 13650 h 759420"/>
                <a:gd name="connsiteX228" fmla="*/ 909253 w 1152559"/>
                <a:gd name="connsiteY228" fmla="*/ 27056 h 759420"/>
                <a:gd name="connsiteX229" fmla="*/ 917311 w 1152559"/>
                <a:gd name="connsiteY229" fmla="*/ 24443 h 759420"/>
                <a:gd name="connsiteX230" fmla="*/ 941607 w 1152559"/>
                <a:gd name="connsiteY230" fmla="*/ 37971 h 759420"/>
                <a:gd name="connsiteX231" fmla="*/ 970568 w 1152559"/>
                <a:gd name="connsiteY231" fmla="*/ 42464 h 759420"/>
                <a:gd name="connsiteX232" fmla="*/ 978040 w 1152559"/>
                <a:gd name="connsiteY232" fmla="*/ 48056 h 759420"/>
                <a:gd name="connsiteX233" fmla="*/ 1006512 w 1152559"/>
                <a:gd name="connsiteY233" fmla="*/ 60607 h 759420"/>
                <a:gd name="connsiteX234" fmla="*/ 1004314 w 1152559"/>
                <a:gd name="connsiteY234" fmla="*/ 75869 h 759420"/>
                <a:gd name="connsiteX235" fmla="*/ 1005218 w 1152559"/>
                <a:gd name="connsiteY235" fmla="*/ 83341 h 759420"/>
                <a:gd name="connsiteX236" fmla="*/ 984413 w 1152559"/>
                <a:gd name="connsiteY236" fmla="*/ 95184 h 759420"/>
                <a:gd name="connsiteX237" fmla="*/ 982582 w 1152559"/>
                <a:gd name="connsiteY237" fmla="*/ 107271 h 759420"/>
                <a:gd name="connsiteX238" fmla="*/ 982215 w 1152559"/>
                <a:gd name="connsiteY238" fmla="*/ 120579 h 759420"/>
                <a:gd name="connsiteX239" fmla="*/ 1000603 w 1152559"/>
                <a:gd name="connsiteY239" fmla="*/ 133912 h 759420"/>
                <a:gd name="connsiteX240" fmla="*/ 1012104 w 1152559"/>
                <a:gd name="connsiteY240" fmla="*/ 141067 h 759420"/>
                <a:gd name="connsiteX241" fmla="*/ 1018673 w 1152559"/>
                <a:gd name="connsiteY241" fmla="*/ 142019 h 759420"/>
                <a:gd name="connsiteX242" fmla="*/ 1025998 w 1152559"/>
                <a:gd name="connsiteY242" fmla="*/ 146903 h 759420"/>
                <a:gd name="connsiteX243" fmla="*/ 1053469 w 1152559"/>
                <a:gd name="connsiteY243" fmla="*/ 148270 h 759420"/>
                <a:gd name="connsiteX244" fmla="*/ 1064091 w 1152559"/>
                <a:gd name="connsiteY244" fmla="*/ 158477 h 759420"/>
                <a:gd name="connsiteX245" fmla="*/ 1079182 w 1152559"/>
                <a:gd name="connsiteY245" fmla="*/ 164704 h 759420"/>
                <a:gd name="connsiteX246" fmla="*/ 1091880 w 1152559"/>
                <a:gd name="connsiteY246" fmla="*/ 160211 h 759420"/>
                <a:gd name="connsiteX247" fmla="*/ 1104455 w 1152559"/>
                <a:gd name="connsiteY247" fmla="*/ 158526 h 759420"/>
                <a:gd name="connsiteX248" fmla="*/ 1117006 w 1152559"/>
                <a:gd name="connsiteY248" fmla="*/ 137282 h 759420"/>
                <a:gd name="connsiteX249" fmla="*/ 1130485 w 1152559"/>
                <a:gd name="connsiteY249" fmla="*/ 133301 h 759420"/>
                <a:gd name="connsiteX250" fmla="*/ 1148116 w 1152559"/>
                <a:gd name="connsiteY250" fmla="*/ 118650 h 759420"/>
                <a:gd name="connsiteX251" fmla="*/ 1148604 w 1152559"/>
                <a:gd name="connsiteY251" fmla="*/ 120506 h 759420"/>
                <a:gd name="connsiteX252" fmla="*/ 1153366 w 1152559"/>
                <a:gd name="connsiteY252" fmla="*/ 142727 h 7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1152559" h="759420">
                  <a:moveTo>
                    <a:pt x="1153366" y="142727"/>
                  </a:moveTo>
                  <a:cubicBezTo>
                    <a:pt x="1152560" y="146781"/>
                    <a:pt x="1151925" y="152201"/>
                    <a:pt x="1149556" y="155498"/>
                  </a:cubicBezTo>
                  <a:cubicBezTo>
                    <a:pt x="1146284" y="160040"/>
                    <a:pt x="1137494" y="168147"/>
                    <a:pt x="1131682" y="167170"/>
                  </a:cubicBezTo>
                  <a:cubicBezTo>
                    <a:pt x="1128361" y="166608"/>
                    <a:pt x="1126530" y="171004"/>
                    <a:pt x="1124356" y="173177"/>
                  </a:cubicBezTo>
                  <a:cubicBezTo>
                    <a:pt x="1121548" y="176034"/>
                    <a:pt x="1121353" y="180942"/>
                    <a:pt x="1121914" y="184629"/>
                  </a:cubicBezTo>
                  <a:cubicBezTo>
                    <a:pt x="1123160" y="192614"/>
                    <a:pt x="1129875" y="199281"/>
                    <a:pt x="1123868" y="207363"/>
                  </a:cubicBezTo>
                  <a:cubicBezTo>
                    <a:pt x="1118984" y="213981"/>
                    <a:pt x="1108387" y="213077"/>
                    <a:pt x="1101891" y="217936"/>
                  </a:cubicBezTo>
                  <a:cubicBezTo>
                    <a:pt x="1098619" y="220378"/>
                    <a:pt x="1096470" y="224456"/>
                    <a:pt x="1093491" y="227338"/>
                  </a:cubicBezTo>
                  <a:cubicBezTo>
                    <a:pt x="1083846" y="236592"/>
                    <a:pt x="1091806" y="242819"/>
                    <a:pt x="1089682" y="249314"/>
                  </a:cubicBezTo>
                  <a:cubicBezTo>
                    <a:pt x="1088314" y="253441"/>
                    <a:pt x="1084993" y="255590"/>
                    <a:pt x="1082356" y="258667"/>
                  </a:cubicBezTo>
                  <a:cubicBezTo>
                    <a:pt x="1070880" y="272268"/>
                    <a:pt x="1095933" y="281523"/>
                    <a:pt x="1094712" y="290704"/>
                  </a:cubicBezTo>
                  <a:cubicBezTo>
                    <a:pt x="1094273" y="294171"/>
                    <a:pt x="1090756" y="298030"/>
                    <a:pt x="1088974" y="301058"/>
                  </a:cubicBezTo>
                  <a:cubicBezTo>
                    <a:pt x="1085164" y="307577"/>
                    <a:pt x="1080720" y="316099"/>
                    <a:pt x="1071685" y="313145"/>
                  </a:cubicBezTo>
                  <a:cubicBezTo>
                    <a:pt x="1063798" y="310556"/>
                    <a:pt x="1055130" y="301180"/>
                    <a:pt x="1050905" y="313853"/>
                  </a:cubicBezTo>
                  <a:cubicBezTo>
                    <a:pt x="1048683" y="320568"/>
                    <a:pt x="1056473" y="323376"/>
                    <a:pt x="1057254" y="329139"/>
                  </a:cubicBezTo>
                  <a:cubicBezTo>
                    <a:pt x="1058011" y="334487"/>
                    <a:pt x="1051589" y="332680"/>
                    <a:pt x="1045802" y="344669"/>
                  </a:cubicBezTo>
                  <a:cubicBezTo>
                    <a:pt x="1042896" y="350725"/>
                    <a:pt x="1034935" y="352752"/>
                    <a:pt x="1028709" y="350334"/>
                  </a:cubicBezTo>
                  <a:cubicBezTo>
                    <a:pt x="1023385" y="348210"/>
                    <a:pt x="1020748" y="342203"/>
                    <a:pt x="1014228" y="345451"/>
                  </a:cubicBezTo>
                  <a:cubicBezTo>
                    <a:pt x="1002629" y="351116"/>
                    <a:pt x="1007635" y="360102"/>
                    <a:pt x="1008246" y="372629"/>
                  </a:cubicBezTo>
                  <a:cubicBezTo>
                    <a:pt x="1008514" y="378513"/>
                    <a:pt x="1010688" y="383739"/>
                    <a:pt x="1005975" y="388501"/>
                  </a:cubicBezTo>
                  <a:cubicBezTo>
                    <a:pt x="998649" y="395973"/>
                    <a:pt x="986562" y="398659"/>
                    <a:pt x="989395" y="418169"/>
                  </a:cubicBezTo>
                  <a:cubicBezTo>
                    <a:pt x="991250" y="430916"/>
                    <a:pt x="1008929" y="429866"/>
                    <a:pt x="1008246" y="443027"/>
                  </a:cubicBezTo>
                  <a:cubicBezTo>
                    <a:pt x="1007953" y="448546"/>
                    <a:pt x="1003191" y="451647"/>
                    <a:pt x="1003142" y="457093"/>
                  </a:cubicBezTo>
                  <a:cubicBezTo>
                    <a:pt x="1002947" y="475456"/>
                    <a:pt x="989492" y="462318"/>
                    <a:pt x="981703" y="462587"/>
                  </a:cubicBezTo>
                  <a:cubicBezTo>
                    <a:pt x="966099" y="463173"/>
                    <a:pt x="969078" y="485833"/>
                    <a:pt x="967711" y="492036"/>
                  </a:cubicBezTo>
                  <a:cubicBezTo>
                    <a:pt x="966514" y="497554"/>
                    <a:pt x="961142" y="497310"/>
                    <a:pt x="960385" y="513720"/>
                  </a:cubicBezTo>
                  <a:cubicBezTo>
                    <a:pt x="959799" y="525660"/>
                    <a:pt x="948444" y="534158"/>
                    <a:pt x="934721" y="534329"/>
                  </a:cubicBezTo>
                  <a:cubicBezTo>
                    <a:pt x="922243" y="534475"/>
                    <a:pt x="932279" y="557356"/>
                    <a:pt x="909179" y="563143"/>
                  </a:cubicBezTo>
                  <a:cubicBezTo>
                    <a:pt x="899046" y="565585"/>
                    <a:pt x="900682" y="554157"/>
                    <a:pt x="893869" y="551935"/>
                  </a:cubicBezTo>
                  <a:cubicBezTo>
                    <a:pt x="888643" y="550225"/>
                    <a:pt x="882246" y="552277"/>
                    <a:pt x="877044" y="552545"/>
                  </a:cubicBezTo>
                  <a:cubicBezTo>
                    <a:pt x="864005" y="553180"/>
                    <a:pt x="865030" y="544292"/>
                    <a:pt x="859585" y="544121"/>
                  </a:cubicBezTo>
                  <a:cubicBezTo>
                    <a:pt x="852919" y="543901"/>
                    <a:pt x="850330" y="555500"/>
                    <a:pt x="843249" y="551739"/>
                  </a:cubicBezTo>
                  <a:cubicBezTo>
                    <a:pt x="836168" y="547979"/>
                    <a:pt x="835533" y="540629"/>
                    <a:pt x="826913" y="540580"/>
                  </a:cubicBezTo>
                  <a:cubicBezTo>
                    <a:pt x="821394" y="540580"/>
                    <a:pt x="814704" y="543437"/>
                    <a:pt x="809600" y="545098"/>
                  </a:cubicBezTo>
                  <a:cubicBezTo>
                    <a:pt x="806604" y="546233"/>
                    <a:pt x="803884" y="547989"/>
                    <a:pt x="801615" y="550250"/>
                  </a:cubicBezTo>
                  <a:lnTo>
                    <a:pt x="800174" y="551666"/>
                  </a:lnTo>
                  <a:lnTo>
                    <a:pt x="798685" y="553082"/>
                  </a:lnTo>
                  <a:cubicBezTo>
                    <a:pt x="797415" y="554377"/>
                    <a:pt x="796243" y="555646"/>
                    <a:pt x="795047" y="556745"/>
                  </a:cubicBezTo>
                  <a:cubicBezTo>
                    <a:pt x="789357" y="562264"/>
                    <a:pt x="785523" y="570102"/>
                    <a:pt x="787990" y="578087"/>
                  </a:cubicBezTo>
                  <a:cubicBezTo>
                    <a:pt x="788942" y="581188"/>
                    <a:pt x="790993" y="584412"/>
                    <a:pt x="790187" y="587855"/>
                  </a:cubicBezTo>
                  <a:cubicBezTo>
                    <a:pt x="788624" y="594399"/>
                    <a:pt x="777978" y="591981"/>
                    <a:pt x="774047" y="604337"/>
                  </a:cubicBezTo>
                  <a:cubicBezTo>
                    <a:pt x="772557" y="608952"/>
                    <a:pt x="771458" y="615789"/>
                    <a:pt x="765866" y="617108"/>
                  </a:cubicBezTo>
                  <a:cubicBezTo>
                    <a:pt x="763791" y="617597"/>
                    <a:pt x="761593" y="616742"/>
                    <a:pt x="759493" y="617108"/>
                  </a:cubicBezTo>
                  <a:cubicBezTo>
                    <a:pt x="752631" y="618231"/>
                    <a:pt x="748969" y="628438"/>
                    <a:pt x="739128" y="623628"/>
                  </a:cubicBezTo>
                  <a:cubicBezTo>
                    <a:pt x="732901" y="620600"/>
                    <a:pt x="715466" y="603116"/>
                    <a:pt x="700717" y="599209"/>
                  </a:cubicBezTo>
                  <a:cubicBezTo>
                    <a:pt x="693025" y="597182"/>
                    <a:pt x="686335" y="599209"/>
                    <a:pt x="686310" y="608073"/>
                  </a:cubicBezTo>
                  <a:cubicBezTo>
                    <a:pt x="686310" y="611980"/>
                    <a:pt x="686994" y="613592"/>
                    <a:pt x="683063" y="615912"/>
                  </a:cubicBezTo>
                  <a:cubicBezTo>
                    <a:pt x="661086" y="628829"/>
                    <a:pt x="635837" y="595888"/>
                    <a:pt x="608683" y="619135"/>
                  </a:cubicBezTo>
                  <a:cubicBezTo>
                    <a:pt x="604728" y="622529"/>
                    <a:pt x="600845" y="628561"/>
                    <a:pt x="595400" y="628902"/>
                  </a:cubicBezTo>
                  <a:cubicBezTo>
                    <a:pt x="590360" y="629234"/>
                    <a:pt x="585449" y="627203"/>
                    <a:pt x="582116" y="623408"/>
                  </a:cubicBezTo>
                  <a:cubicBezTo>
                    <a:pt x="578136" y="618280"/>
                    <a:pt x="576768" y="616083"/>
                    <a:pt x="569760" y="616937"/>
                  </a:cubicBezTo>
                  <a:cubicBezTo>
                    <a:pt x="565462" y="617523"/>
                    <a:pt x="559578" y="620771"/>
                    <a:pt x="555255" y="619208"/>
                  </a:cubicBezTo>
                  <a:cubicBezTo>
                    <a:pt x="552423" y="617821"/>
                    <a:pt x="549969" y="615768"/>
                    <a:pt x="548101" y="613226"/>
                  </a:cubicBezTo>
                  <a:cubicBezTo>
                    <a:pt x="546831" y="610784"/>
                    <a:pt x="547515" y="608977"/>
                    <a:pt x="544926" y="606974"/>
                  </a:cubicBezTo>
                  <a:cubicBezTo>
                    <a:pt x="540822" y="603600"/>
                    <a:pt x="534942" y="603468"/>
                    <a:pt x="530690" y="606657"/>
                  </a:cubicBezTo>
                  <a:cubicBezTo>
                    <a:pt x="525807" y="610369"/>
                    <a:pt x="523951" y="617987"/>
                    <a:pt x="517407" y="619208"/>
                  </a:cubicBezTo>
                  <a:cubicBezTo>
                    <a:pt x="512091" y="620322"/>
                    <a:pt x="506672" y="617836"/>
                    <a:pt x="504050" y="613079"/>
                  </a:cubicBezTo>
                  <a:cubicBezTo>
                    <a:pt x="501827" y="609001"/>
                    <a:pt x="503708" y="605924"/>
                    <a:pt x="492182" y="605924"/>
                  </a:cubicBezTo>
                  <a:cubicBezTo>
                    <a:pt x="459412" y="605924"/>
                    <a:pt x="455554" y="623408"/>
                    <a:pt x="431502" y="624702"/>
                  </a:cubicBezTo>
                  <a:cubicBezTo>
                    <a:pt x="426618" y="624971"/>
                    <a:pt x="419756" y="624238"/>
                    <a:pt x="416143" y="620429"/>
                  </a:cubicBezTo>
                  <a:cubicBezTo>
                    <a:pt x="413920" y="617987"/>
                    <a:pt x="414116" y="615545"/>
                    <a:pt x="410966" y="613934"/>
                  </a:cubicBezTo>
                  <a:cubicBezTo>
                    <a:pt x="407816" y="612322"/>
                    <a:pt x="399367" y="612908"/>
                    <a:pt x="391065" y="606779"/>
                  </a:cubicBezTo>
                  <a:cubicBezTo>
                    <a:pt x="387578" y="603854"/>
                    <a:pt x="383600" y="601563"/>
                    <a:pt x="379319" y="600015"/>
                  </a:cubicBezTo>
                  <a:lnTo>
                    <a:pt x="379319" y="600015"/>
                  </a:lnTo>
                  <a:cubicBezTo>
                    <a:pt x="378721" y="599830"/>
                    <a:pt x="378108" y="599693"/>
                    <a:pt x="377488" y="599600"/>
                  </a:cubicBezTo>
                  <a:cubicBezTo>
                    <a:pt x="376882" y="599495"/>
                    <a:pt x="376269" y="599436"/>
                    <a:pt x="375656" y="599429"/>
                  </a:cubicBezTo>
                  <a:cubicBezTo>
                    <a:pt x="371603" y="599429"/>
                    <a:pt x="367061" y="600894"/>
                    <a:pt x="360517" y="604313"/>
                  </a:cubicBezTo>
                  <a:cubicBezTo>
                    <a:pt x="353973" y="607731"/>
                    <a:pt x="357293" y="608879"/>
                    <a:pt x="345621" y="608757"/>
                  </a:cubicBezTo>
                  <a:cubicBezTo>
                    <a:pt x="343595" y="608757"/>
                    <a:pt x="337466" y="609123"/>
                    <a:pt x="337539" y="606510"/>
                  </a:cubicBezTo>
                  <a:cubicBezTo>
                    <a:pt x="334951" y="603922"/>
                    <a:pt x="332484" y="604777"/>
                    <a:pt x="329456" y="606095"/>
                  </a:cubicBezTo>
                  <a:cubicBezTo>
                    <a:pt x="325940" y="607658"/>
                    <a:pt x="325598" y="609221"/>
                    <a:pt x="323547" y="612005"/>
                  </a:cubicBezTo>
                  <a:cubicBezTo>
                    <a:pt x="319957" y="616888"/>
                    <a:pt x="312461" y="615765"/>
                    <a:pt x="308407" y="620673"/>
                  </a:cubicBezTo>
                  <a:cubicBezTo>
                    <a:pt x="302620" y="627633"/>
                    <a:pt x="313779" y="629488"/>
                    <a:pt x="314268" y="636033"/>
                  </a:cubicBezTo>
                  <a:cubicBezTo>
                    <a:pt x="314756" y="642577"/>
                    <a:pt x="306942" y="645068"/>
                    <a:pt x="301619" y="645336"/>
                  </a:cubicBezTo>
                  <a:cubicBezTo>
                    <a:pt x="288311" y="645971"/>
                    <a:pt x="281498" y="659572"/>
                    <a:pt x="276468" y="670585"/>
                  </a:cubicBezTo>
                  <a:cubicBezTo>
                    <a:pt x="273757" y="676494"/>
                    <a:pt x="269142" y="679302"/>
                    <a:pt x="263038" y="680914"/>
                  </a:cubicBezTo>
                  <a:cubicBezTo>
                    <a:pt x="257299" y="682428"/>
                    <a:pt x="253270" y="679864"/>
                    <a:pt x="247751" y="679009"/>
                  </a:cubicBezTo>
                  <a:cubicBezTo>
                    <a:pt x="238717" y="677617"/>
                    <a:pt x="221453" y="686091"/>
                    <a:pt x="225653" y="696786"/>
                  </a:cubicBezTo>
                  <a:cubicBezTo>
                    <a:pt x="227924" y="702598"/>
                    <a:pt x="233540" y="707311"/>
                    <a:pt x="223968" y="710046"/>
                  </a:cubicBezTo>
                  <a:cubicBezTo>
                    <a:pt x="217316" y="711904"/>
                    <a:pt x="210388" y="712565"/>
                    <a:pt x="203505" y="711999"/>
                  </a:cubicBezTo>
                  <a:cubicBezTo>
                    <a:pt x="195422" y="711096"/>
                    <a:pt x="200160" y="708776"/>
                    <a:pt x="186119" y="711266"/>
                  </a:cubicBezTo>
                  <a:cubicBezTo>
                    <a:pt x="154375" y="716956"/>
                    <a:pt x="176766" y="676470"/>
                    <a:pt x="149882" y="682941"/>
                  </a:cubicBezTo>
                  <a:cubicBezTo>
                    <a:pt x="130542" y="687605"/>
                    <a:pt x="139235" y="714905"/>
                    <a:pt x="139846" y="718787"/>
                  </a:cubicBezTo>
                  <a:cubicBezTo>
                    <a:pt x="140969" y="726113"/>
                    <a:pt x="133716" y="728848"/>
                    <a:pt x="127636" y="727480"/>
                  </a:cubicBezTo>
                  <a:cubicBezTo>
                    <a:pt x="122752" y="726357"/>
                    <a:pt x="117869" y="725039"/>
                    <a:pt x="112985" y="727700"/>
                  </a:cubicBezTo>
                  <a:cubicBezTo>
                    <a:pt x="108101" y="730362"/>
                    <a:pt x="109933" y="733439"/>
                    <a:pt x="109322" y="737883"/>
                  </a:cubicBezTo>
                  <a:cubicBezTo>
                    <a:pt x="107857" y="748798"/>
                    <a:pt x="101997" y="752803"/>
                    <a:pt x="90886" y="749286"/>
                  </a:cubicBezTo>
                  <a:cubicBezTo>
                    <a:pt x="84391" y="747235"/>
                    <a:pt x="80630" y="742644"/>
                    <a:pt x="73500" y="743865"/>
                  </a:cubicBezTo>
                  <a:cubicBezTo>
                    <a:pt x="67337" y="744710"/>
                    <a:pt x="61845" y="748195"/>
                    <a:pt x="58458" y="753413"/>
                  </a:cubicBezTo>
                  <a:cubicBezTo>
                    <a:pt x="50083" y="764401"/>
                    <a:pt x="42440" y="750971"/>
                    <a:pt x="34797" y="758004"/>
                  </a:cubicBezTo>
                  <a:cubicBezTo>
                    <a:pt x="34147" y="758604"/>
                    <a:pt x="33566" y="759276"/>
                    <a:pt x="33063" y="760006"/>
                  </a:cubicBezTo>
                  <a:cubicBezTo>
                    <a:pt x="31647" y="746063"/>
                    <a:pt x="40852" y="746136"/>
                    <a:pt x="41170" y="737541"/>
                  </a:cubicBezTo>
                  <a:cubicBezTo>
                    <a:pt x="41438" y="729971"/>
                    <a:pt x="31940" y="727480"/>
                    <a:pt x="40755" y="712439"/>
                  </a:cubicBezTo>
                  <a:cubicBezTo>
                    <a:pt x="42977" y="708629"/>
                    <a:pt x="49374" y="703941"/>
                    <a:pt x="50058" y="699863"/>
                  </a:cubicBezTo>
                  <a:cubicBezTo>
                    <a:pt x="50669" y="696151"/>
                    <a:pt x="45174" y="688313"/>
                    <a:pt x="41560" y="686799"/>
                  </a:cubicBezTo>
                  <a:cubicBezTo>
                    <a:pt x="35505" y="684357"/>
                    <a:pt x="31524" y="690755"/>
                    <a:pt x="26909" y="692879"/>
                  </a:cubicBezTo>
                  <a:cubicBezTo>
                    <a:pt x="22783" y="694784"/>
                    <a:pt x="17606" y="693758"/>
                    <a:pt x="13235" y="693001"/>
                  </a:cubicBezTo>
                  <a:cubicBezTo>
                    <a:pt x="2735" y="691194"/>
                    <a:pt x="-4200" y="679302"/>
                    <a:pt x="2881" y="670097"/>
                  </a:cubicBezTo>
                  <a:cubicBezTo>
                    <a:pt x="6276" y="665701"/>
                    <a:pt x="11379" y="663772"/>
                    <a:pt x="13992" y="658742"/>
                  </a:cubicBezTo>
                  <a:cubicBezTo>
                    <a:pt x="16605" y="653712"/>
                    <a:pt x="17313" y="647192"/>
                    <a:pt x="21317" y="643505"/>
                  </a:cubicBezTo>
                  <a:lnTo>
                    <a:pt x="21317" y="643505"/>
                  </a:lnTo>
                  <a:cubicBezTo>
                    <a:pt x="26030" y="639231"/>
                    <a:pt x="33527" y="638474"/>
                    <a:pt x="37263" y="632883"/>
                  </a:cubicBezTo>
                  <a:cubicBezTo>
                    <a:pt x="41658" y="626461"/>
                    <a:pt x="37898" y="618231"/>
                    <a:pt x="41365" y="611663"/>
                  </a:cubicBezTo>
                  <a:cubicBezTo>
                    <a:pt x="43807" y="606926"/>
                    <a:pt x="52915" y="601895"/>
                    <a:pt x="50864" y="595400"/>
                  </a:cubicBezTo>
                  <a:cubicBezTo>
                    <a:pt x="49423" y="590809"/>
                    <a:pt x="40291" y="593373"/>
                    <a:pt x="39045" y="587830"/>
                  </a:cubicBezTo>
                  <a:cubicBezTo>
                    <a:pt x="37116" y="579308"/>
                    <a:pt x="49887" y="573545"/>
                    <a:pt x="52329" y="566732"/>
                  </a:cubicBezTo>
                  <a:cubicBezTo>
                    <a:pt x="54893" y="559407"/>
                    <a:pt x="53208" y="555695"/>
                    <a:pt x="62267" y="557112"/>
                  </a:cubicBezTo>
                  <a:cubicBezTo>
                    <a:pt x="75234" y="559114"/>
                    <a:pt x="75087" y="544145"/>
                    <a:pt x="75478" y="534842"/>
                  </a:cubicBezTo>
                  <a:cubicBezTo>
                    <a:pt x="75991" y="523072"/>
                    <a:pt x="65125" y="524488"/>
                    <a:pt x="65857" y="509422"/>
                  </a:cubicBezTo>
                  <a:cubicBezTo>
                    <a:pt x="66077" y="504807"/>
                    <a:pt x="67176" y="500753"/>
                    <a:pt x="65857" y="496138"/>
                  </a:cubicBezTo>
                  <a:cubicBezTo>
                    <a:pt x="64026" y="489765"/>
                    <a:pt x="53208" y="473038"/>
                    <a:pt x="68079" y="460951"/>
                  </a:cubicBezTo>
                  <a:cubicBezTo>
                    <a:pt x="75942" y="454553"/>
                    <a:pt x="77407" y="446031"/>
                    <a:pt x="76797" y="436190"/>
                  </a:cubicBezTo>
                  <a:cubicBezTo>
                    <a:pt x="76186" y="426350"/>
                    <a:pt x="66809" y="421295"/>
                    <a:pt x="65466" y="412089"/>
                  </a:cubicBezTo>
                  <a:cubicBezTo>
                    <a:pt x="64294" y="404202"/>
                    <a:pt x="67908" y="396363"/>
                    <a:pt x="66272" y="388183"/>
                  </a:cubicBezTo>
                  <a:cubicBezTo>
                    <a:pt x="63147" y="372897"/>
                    <a:pt x="55210" y="374411"/>
                    <a:pt x="50766" y="366524"/>
                  </a:cubicBezTo>
                  <a:cubicBezTo>
                    <a:pt x="47861" y="361396"/>
                    <a:pt x="49326" y="358661"/>
                    <a:pt x="52207" y="353973"/>
                  </a:cubicBezTo>
                  <a:cubicBezTo>
                    <a:pt x="54649" y="350115"/>
                    <a:pt x="56114" y="345060"/>
                    <a:pt x="59972" y="342984"/>
                  </a:cubicBezTo>
                  <a:cubicBezTo>
                    <a:pt x="63830" y="340909"/>
                    <a:pt x="67713" y="342447"/>
                    <a:pt x="71742" y="342227"/>
                  </a:cubicBezTo>
                  <a:cubicBezTo>
                    <a:pt x="76381" y="341959"/>
                    <a:pt x="79727" y="339786"/>
                    <a:pt x="83951" y="338467"/>
                  </a:cubicBezTo>
                  <a:cubicBezTo>
                    <a:pt x="94329" y="335292"/>
                    <a:pt x="100825" y="335024"/>
                    <a:pt x="103486" y="324792"/>
                  </a:cubicBezTo>
                  <a:cubicBezTo>
                    <a:pt x="106367" y="313365"/>
                    <a:pt x="113254" y="306820"/>
                    <a:pt x="106294" y="295612"/>
                  </a:cubicBezTo>
                  <a:cubicBezTo>
                    <a:pt x="95111" y="277835"/>
                    <a:pt x="102143" y="264869"/>
                    <a:pt x="88298" y="251903"/>
                  </a:cubicBezTo>
                  <a:cubicBezTo>
                    <a:pt x="81802" y="245823"/>
                    <a:pt x="75063" y="239376"/>
                    <a:pt x="76333" y="229926"/>
                  </a:cubicBezTo>
                  <a:cubicBezTo>
                    <a:pt x="76613" y="226537"/>
                    <a:pt x="76613" y="223133"/>
                    <a:pt x="76333" y="219743"/>
                  </a:cubicBezTo>
                  <a:cubicBezTo>
                    <a:pt x="75888" y="215880"/>
                    <a:pt x="76919" y="211990"/>
                    <a:pt x="79214" y="208853"/>
                  </a:cubicBezTo>
                  <a:cubicBezTo>
                    <a:pt x="90031" y="195178"/>
                    <a:pt x="96429" y="188317"/>
                    <a:pt x="93401" y="167927"/>
                  </a:cubicBezTo>
                  <a:cubicBezTo>
                    <a:pt x="91716" y="156524"/>
                    <a:pt x="83634" y="149442"/>
                    <a:pt x="87321" y="137550"/>
                  </a:cubicBezTo>
                  <a:cubicBezTo>
                    <a:pt x="89006" y="132007"/>
                    <a:pt x="95721" y="130225"/>
                    <a:pt x="94476" y="121751"/>
                  </a:cubicBezTo>
                  <a:cubicBezTo>
                    <a:pt x="93645" y="116306"/>
                    <a:pt x="89323" y="111984"/>
                    <a:pt x="85856" y="107759"/>
                  </a:cubicBezTo>
                  <a:cubicBezTo>
                    <a:pt x="98065" y="100678"/>
                    <a:pt x="112936" y="98358"/>
                    <a:pt x="120213" y="108150"/>
                  </a:cubicBezTo>
                  <a:cubicBezTo>
                    <a:pt x="124186" y="112895"/>
                    <a:pt x="130525" y="114943"/>
                    <a:pt x="136525" y="113425"/>
                  </a:cubicBezTo>
                  <a:cubicBezTo>
                    <a:pt x="147196" y="110226"/>
                    <a:pt x="143215" y="97699"/>
                    <a:pt x="155376" y="94573"/>
                  </a:cubicBezTo>
                  <a:cubicBezTo>
                    <a:pt x="157058" y="94356"/>
                    <a:pt x="158702" y="93904"/>
                    <a:pt x="160259" y="93230"/>
                  </a:cubicBezTo>
                  <a:cubicBezTo>
                    <a:pt x="161773" y="92327"/>
                    <a:pt x="162701" y="90789"/>
                    <a:pt x="164093" y="89690"/>
                  </a:cubicBezTo>
                  <a:cubicBezTo>
                    <a:pt x="168098" y="86735"/>
                    <a:pt x="169758" y="82950"/>
                    <a:pt x="175277" y="82950"/>
                  </a:cubicBezTo>
                  <a:cubicBezTo>
                    <a:pt x="204018" y="82950"/>
                    <a:pt x="186680" y="70741"/>
                    <a:pt x="201942" y="60705"/>
                  </a:cubicBezTo>
                  <a:cubicBezTo>
                    <a:pt x="210635" y="55040"/>
                    <a:pt x="215519" y="61413"/>
                    <a:pt x="223675" y="65369"/>
                  </a:cubicBezTo>
                  <a:cubicBezTo>
                    <a:pt x="229340" y="68128"/>
                    <a:pt x="228168" y="65369"/>
                    <a:pt x="235322" y="71718"/>
                  </a:cubicBezTo>
                  <a:cubicBezTo>
                    <a:pt x="238145" y="74487"/>
                    <a:pt x="239879" y="78179"/>
                    <a:pt x="240206" y="82120"/>
                  </a:cubicBezTo>
                  <a:cubicBezTo>
                    <a:pt x="240206" y="90325"/>
                    <a:pt x="222820" y="94549"/>
                    <a:pt x="224578" y="112961"/>
                  </a:cubicBezTo>
                  <a:cubicBezTo>
                    <a:pt x="225213" y="119676"/>
                    <a:pt x="234346" y="124633"/>
                    <a:pt x="240353" y="121043"/>
                  </a:cubicBezTo>
                  <a:cubicBezTo>
                    <a:pt x="246360" y="117454"/>
                    <a:pt x="252562" y="114621"/>
                    <a:pt x="258129" y="110885"/>
                  </a:cubicBezTo>
                  <a:cubicBezTo>
                    <a:pt x="276810" y="98505"/>
                    <a:pt x="278665" y="102070"/>
                    <a:pt x="283183" y="102436"/>
                  </a:cubicBezTo>
                  <a:cubicBezTo>
                    <a:pt x="300276" y="103804"/>
                    <a:pt x="296857" y="86076"/>
                    <a:pt x="299446" y="78604"/>
                  </a:cubicBezTo>
                  <a:cubicBezTo>
                    <a:pt x="301448" y="72768"/>
                    <a:pt x="305819" y="67444"/>
                    <a:pt x="312485" y="68494"/>
                  </a:cubicBezTo>
                  <a:cubicBezTo>
                    <a:pt x="315464" y="68958"/>
                    <a:pt x="318126" y="70936"/>
                    <a:pt x="321154" y="71205"/>
                  </a:cubicBezTo>
                  <a:cubicBezTo>
                    <a:pt x="330042" y="72182"/>
                    <a:pt x="335219" y="64954"/>
                    <a:pt x="341397" y="70692"/>
                  </a:cubicBezTo>
                  <a:cubicBezTo>
                    <a:pt x="348869" y="77602"/>
                    <a:pt x="346281" y="90569"/>
                    <a:pt x="354046" y="105757"/>
                  </a:cubicBezTo>
                  <a:cubicBezTo>
                    <a:pt x="364937" y="127246"/>
                    <a:pt x="363349" y="127734"/>
                    <a:pt x="384081" y="141457"/>
                  </a:cubicBezTo>
                  <a:cubicBezTo>
                    <a:pt x="392774" y="147171"/>
                    <a:pt x="393067" y="143484"/>
                    <a:pt x="402761" y="155669"/>
                  </a:cubicBezTo>
                  <a:cubicBezTo>
                    <a:pt x="405315" y="159131"/>
                    <a:pt x="409242" y="161322"/>
                    <a:pt x="413530" y="161676"/>
                  </a:cubicBezTo>
                  <a:cubicBezTo>
                    <a:pt x="416411" y="161896"/>
                    <a:pt x="418267" y="160382"/>
                    <a:pt x="420855" y="159551"/>
                  </a:cubicBezTo>
                  <a:cubicBezTo>
                    <a:pt x="429792" y="156768"/>
                    <a:pt x="427131" y="164435"/>
                    <a:pt x="433846" y="166731"/>
                  </a:cubicBezTo>
                  <a:cubicBezTo>
                    <a:pt x="441807" y="169441"/>
                    <a:pt x="442612" y="157207"/>
                    <a:pt x="443101" y="152275"/>
                  </a:cubicBezTo>
                  <a:cubicBezTo>
                    <a:pt x="445909" y="124291"/>
                    <a:pt x="468081" y="147245"/>
                    <a:pt x="476334" y="151249"/>
                  </a:cubicBezTo>
                  <a:cubicBezTo>
                    <a:pt x="493916" y="159820"/>
                    <a:pt x="491254" y="145950"/>
                    <a:pt x="492084" y="142336"/>
                  </a:cubicBezTo>
                  <a:cubicBezTo>
                    <a:pt x="493354" y="136915"/>
                    <a:pt x="498653" y="131079"/>
                    <a:pt x="504636" y="131641"/>
                  </a:cubicBezTo>
                  <a:cubicBezTo>
                    <a:pt x="518652" y="132911"/>
                    <a:pt x="516332" y="119432"/>
                    <a:pt x="531057" y="125487"/>
                  </a:cubicBezTo>
                  <a:lnTo>
                    <a:pt x="533865" y="126562"/>
                  </a:lnTo>
                  <a:cubicBezTo>
                    <a:pt x="533850" y="126650"/>
                    <a:pt x="533850" y="126742"/>
                    <a:pt x="533865" y="126830"/>
                  </a:cubicBezTo>
                  <a:cubicBezTo>
                    <a:pt x="533296" y="129719"/>
                    <a:pt x="534580" y="132659"/>
                    <a:pt x="537088" y="134205"/>
                  </a:cubicBezTo>
                  <a:cubicBezTo>
                    <a:pt x="542509" y="138454"/>
                    <a:pt x="551397" y="136915"/>
                    <a:pt x="548296" y="151908"/>
                  </a:cubicBezTo>
                  <a:cubicBezTo>
                    <a:pt x="547539" y="155547"/>
                    <a:pt x="546782" y="156182"/>
                    <a:pt x="543803" y="157281"/>
                  </a:cubicBezTo>
                  <a:cubicBezTo>
                    <a:pt x="539334" y="158941"/>
                    <a:pt x="534280" y="165558"/>
                    <a:pt x="540482" y="168635"/>
                  </a:cubicBezTo>
                  <a:cubicBezTo>
                    <a:pt x="545732" y="171223"/>
                    <a:pt x="551568" y="168074"/>
                    <a:pt x="555817" y="173372"/>
                  </a:cubicBezTo>
                  <a:cubicBezTo>
                    <a:pt x="559138" y="177524"/>
                    <a:pt x="559846" y="183970"/>
                    <a:pt x="556159" y="187706"/>
                  </a:cubicBezTo>
                  <a:cubicBezTo>
                    <a:pt x="551739" y="192199"/>
                    <a:pt x="544707" y="190490"/>
                    <a:pt x="541508" y="196741"/>
                  </a:cubicBezTo>
                  <a:cubicBezTo>
                    <a:pt x="540311" y="199183"/>
                    <a:pt x="540971" y="201771"/>
                    <a:pt x="540018" y="204067"/>
                  </a:cubicBezTo>
                  <a:cubicBezTo>
                    <a:pt x="538577" y="207558"/>
                    <a:pt x="535989" y="205800"/>
                    <a:pt x="533035" y="207436"/>
                  </a:cubicBezTo>
                  <a:cubicBezTo>
                    <a:pt x="525416" y="211661"/>
                    <a:pt x="535476" y="218596"/>
                    <a:pt x="538651" y="221648"/>
                  </a:cubicBezTo>
                  <a:cubicBezTo>
                    <a:pt x="540946" y="223895"/>
                    <a:pt x="542094" y="227338"/>
                    <a:pt x="538846" y="228632"/>
                  </a:cubicBezTo>
                  <a:cubicBezTo>
                    <a:pt x="535598" y="229926"/>
                    <a:pt x="531276" y="227313"/>
                    <a:pt x="528346" y="226922"/>
                  </a:cubicBezTo>
                  <a:cubicBezTo>
                    <a:pt x="522364" y="226092"/>
                    <a:pt x="519677" y="230756"/>
                    <a:pt x="514110" y="231000"/>
                  </a:cubicBezTo>
                  <a:cubicBezTo>
                    <a:pt x="509470" y="231196"/>
                    <a:pt x="507004" y="229780"/>
                    <a:pt x="502316" y="231977"/>
                  </a:cubicBezTo>
                  <a:cubicBezTo>
                    <a:pt x="497764" y="234087"/>
                    <a:pt x="495786" y="239488"/>
                    <a:pt x="497896" y="244040"/>
                  </a:cubicBezTo>
                  <a:cubicBezTo>
                    <a:pt x="497967" y="244189"/>
                    <a:pt x="498040" y="244335"/>
                    <a:pt x="498116" y="244479"/>
                  </a:cubicBezTo>
                  <a:cubicBezTo>
                    <a:pt x="500191" y="249363"/>
                    <a:pt x="506003" y="249803"/>
                    <a:pt x="507102" y="255297"/>
                  </a:cubicBezTo>
                  <a:cubicBezTo>
                    <a:pt x="511253" y="248240"/>
                    <a:pt x="510813" y="240646"/>
                    <a:pt x="515526" y="238839"/>
                  </a:cubicBezTo>
                  <a:cubicBezTo>
                    <a:pt x="520239" y="237032"/>
                    <a:pt x="522022" y="244284"/>
                    <a:pt x="522559" y="247605"/>
                  </a:cubicBezTo>
                  <a:cubicBezTo>
                    <a:pt x="523267" y="252220"/>
                    <a:pt x="522559" y="256811"/>
                    <a:pt x="528297" y="258471"/>
                  </a:cubicBezTo>
                  <a:cubicBezTo>
                    <a:pt x="532449" y="259692"/>
                    <a:pt x="536795" y="257959"/>
                    <a:pt x="540922" y="258471"/>
                  </a:cubicBezTo>
                  <a:cubicBezTo>
                    <a:pt x="549419" y="259375"/>
                    <a:pt x="544829" y="273465"/>
                    <a:pt x="557844" y="273538"/>
                  </a:cubicBezTo>
                  <a:cubicBezTo>
                    <a:pt x="573740" y="273538"/>
                    <a:pt x="566659" y="265968"/>
                    <a:pt x="569321" y="261939"/>
                  </a:cubicBezTo>
                  <a:cubicBezTo>
                    <a:pt x="570786" y="259717"/>
                    <a:pt x="573545" y="259497"/>
                    <a:pt x="575743" y="258471"/>
                  </a:cubicBezTo>
                  <a:cubicBezTo>
                    <a:pt x="580260" y="256420"/>
                    <a:pt x="579454" y="251146"/>
                    <a:pt x="583386" y="248704"/>
                  </a:cubicBezTo>
                  <a:cubicBezTo>
                    <a:pt x="590174" y="244821"/>
                    <a:pt x="599209" y="250071"/>
                    <a:pt x="601700" y="256591"/>
                  </a:cubicBezTo>
                  <a:cubicBezTo>
                    <a:pt x="604191" y="263111"/>
                    <a:pt x="604899" y="266114"/>
                    <a:pt x="611687" y="267604"/>
                  </a:cubicBezTo>
                  <a:cubicBezTo>
                    <a:pt x="614151" y="268310"/>
                    <a:pt x="616678" y="268766"/>
                    <a:pt x="619232" y="268971"/>
                  </a:cubicBezTo>
                  <a:cubicBezTo>
                    <a:pt x="622163" y="268971"/>
                    <a:pt x="628243" y="267580"/>
                    <a:pt x="628780" y="264625"/>
                  </a:cubicBezTo>
                  <a:cubicBezTo>
                    <a:pt x="629442" y="259849"/>
                    <a:pt x="633371" y="256196"/>
                    <a:pt x="638181" y="255883"/>
                  </a:cubicBezTo>
                  <a:cubicBezTo>
                    <a:pt x="642796" y="255419"/>
                    <a:pt x="651514" y="257592"/>
                    <a:pt x="661257" y="246848"/>
                  </a:cubicBezTo>
                  <a:cubicBezTo>
                    <a:pt x="663796" y="243886"/>
                    <a:pt x="666673" y="241232"/>
                    <a:pt x="669828" y="238937"/>
                  </a:cubicBezTo>
                  <a:cubicBezTo>
                    <a:pt x="669610" y="238629"/>
                    <a:pt x="669437" y="238292"/>
                    <a:pt x="669315" y="237935"/>
                  </a:cubicBezTo>
                  <a:cubicBezTo>
                    <a:pt x="668814" y="235369"/>
                    <a:pt x="668087" y="232851"/>
                    <a:pt x="667142" y="230414"/>
                  </a:cubicBezTo>
                  <a:cubicBezTo>
                    <a:pt x="665970" y="228241"/>
                    <a:pt x="661452" y="223626"/>
                    <a:pt x="664700" y="216569"/>
                  </a:cubicBezTo>
                  <a:cubicBezTo>
                    <a:pt x="665750" y="214298"/>
                    <a:pt x="668680" y="214127"/>
                    <a:pt x="670560" y="212833"/>
                  </a:cubicBezTo>
                  <a:cubicBezTo>
                    <a:pt x="674980" y="209512"/>
                    <a:pt x="678985" y="205825"/>
                    <a:pt x="680010" y="200477"/>
                  </a:cubicBezTo>
                  <a:cubicBezTo>
                    <a:pt x="680474" y="198035"/>
                    <a:pt x="681475" y="194739"/>
                    <a:pt x="684552" y="195056"/>
                  </a:cubicBezTo>
                  <a:cubicBezTo>
                    <a:pt x="690877" y="195740"/>
                    <a:pt x="693831" y="205849"/>
                    <a:pt x="706163" y="199940"/>
                  </a:cubicBezTo>
                  <a:cubicBezTo>
                    <a:pt x="718494" y="194031"/>
                    <a:pt x="714099" y="185655"/>
                    <a:pt x="721669" y="184459"/>
                  </a:cubicBezTo>
                  <a:cubicBezTo>
                    <a:pt x="724355" y="184043"/>
                    <a:pt x="726552" y="185826"/>
                    <a:pt x="729165" y="185679"/>
                  </a:cubicBezTo>
                  <a:cubicBezTo>
                    <a:pt x="733512" y="185460"/>
                    <a:pt x="737931" y="181479"/>
                    <a:pt x="742327" y="184410"/>
                  </a:cubicBezTo>
                  <a:cubicBezTo>
                    <a:pt x="746722" y="187340"/>
                    <a:pt x="751044" y="194177"/>
                    <a:pt x="757735" y="192932"/>
                  </a:cubicBezTo>
                  <a:cubicBezTo>
                    <a:pt x="761080" y="192321"/>
                    <a:pt x="761642" y="189586"/>
                    <a:pt x="764157" y="187877"/>
                  </a:cubicBezTo>
                  <a:cubicBezTo>
                    <a:pt x="769553" y="184239"/>
                    <a:pt x="774217" y="186217"/>
                    <a:pt x="777685" y="184068"/>
                  </a:cubicBezTo>
                  <a:cubicBezTo>
                    <a:pt x="782080" y="181333"/>
                    <a:pt x="780835" y="179868"/>
                    <a:pt x="781274" y="178061"/>
                  </a:cubicBezTo>
                  <a:cubicBezTo>
                    <a:pt x="782324" y="173788"/>
                    <a:pt x="789699" y="174569"/>
                    <a:pt x="788307" y="165558"/>
                  </a:cubicBezTo>
                  <a:cubicBezTo>
                    <a:pt x="785670" y="148661"/>
                    <a:pt x="780762" y="149149"/>
                    <a:pt x="780322" y="143582"/>
                  </a:cubicBezTo>
                  <a:cubicBezTo>
                    <a:pt x="779931" y="138698"/>
                    <a:pt x="786036" y="137331"/>
                    <a:pt x="780176" y="130444"/>
                  </a:cubicBezTo>
                  <a:cubicBezTo>
                    <a:pt x="778706" y="128300"/>
                    <a:pt x="778039" y="125705"/>
                    <a:pt x="778295" y="123119"/>
                  </a:cubicBezTo>
                  <a:cubicBezTo>
                    <a:pt x="777783" y="113351"/>
                    <a:pt x="789430" y="105122"/>
                    <a:pt x="795144" y="104658"/>
                  </a:cubicBezTo>
                  <a:cubicBezTo>
                    <a:pt x="798636" y="104365"/>
                    <a:pt x="799222" y="106270"/>
                    <a:pt x="800199" y="109249"/>
                  </a:cubicBezTo>
                  <a:cubicBezTo>
                    <a:pt x="803007" y="118064"/>
                    <a:pt x="805522" y="116208"/>
                    <a:pt x="813849" y="114401"/>
                  </a:cubicBezTo>
                  <a:cubicBezTo>
                    <a:pt x="816359" y="113803"/>
                    <a:pt x="818488" y="112147"/>
                    <a:pt x="819685" y="109860"/>
                  </a:cubicBezTo>
                  <a:cubicBezTo>
                    <a:pt x="822688" y="105757"/>
                    <a:pt x="827011" y="106123"/>
                    <a:pt x="832407" y="97943"/>
                  </a:cubicBezTo>
                  <a:cubicBezTo>
                    <a:pt x="834067" y="95501"/>
                    <a:pt x="833066" y="94378"/>
                    <a:pt x="832407" y="91839"/>
                  </a:cubicBezTo>
                  <a:cubicBezTo>
                    <a:pt x="831748" y="89299"/>
                    <a:pt x="834165" y="87785"/>
                    <a:pt x="834556" y="85246"/>
                  </a:cubicBezTo>
                  <a:cubicBezTo>
                    <a:pt x="835093" y="81729"/>
                    <a:pt x="831064" y="71278"/>
                    <a:pt x="835948" y="66028"/>
                  </a:cubicBezTo>
                  <a:cubicBezTo>
                    <a:pt x="838194" y="63586"/>
                    <a:pt x="839220" y="63122"/>
                    <a:pt x="837511" y="59826"/>
                  </a:cubicBezTo>
                  <a:cubicBezTo>
                    <a:pt x="836436" y="57799"/>
                    <a:pt x="834458" y="55528"/>
                    <a:pt x="834556" y="53037"/>
                  </a:cubicBezTo>
                  <a:cubicBezTo>
                    <a:pt x="834678" y="49375"/>
                    <a:pt x="838048" y="47226"/>
                    <a:pt x="840636" y="45345"/>
                  </a:cubicBezTo>
                  <a:cubicBezTo>
                    <a:pt x="842980" y="43336"/>
                    <a:pt x="845427" y="41446"/>
                    <a:pt x="847962" y="39680"/>
                  </a:cubicBezTo>
                  <a:cubicBezTo>
                    <a:pt x="850323" y="38686"/>
                    <a:pt x="852401" y="37126"/>
                    <a:pt x="854018" y="35138"/>
                  </a:cubicBezTo>
                  <a:cubicBezTo>
                    <a:pt x="859243" y="26763"/>
                    <a:pt x="862027" y="30084"/>
                    <a:pt x="867130" y="28033"/>
                  </a:cubicBezTo>
                  <a:cubicBezTo>
                    <a:pt x="871697" y="26177"/>
                    <a:pt x="869572" y="21000"/>
                    <a:pt x="872747" y="14627"/>
                  </a:cubicBezTo>
                  <a:cubicBezTo>
                    <a:pt x="875171" y="9260"/>
                    <a:pt x="878866" y="4566"/>
                    <a:pt x="883515" y="952"/>
                  </a:cubicBezTo>
                  <a:lnTo>
                    <a:pt x="884834" y="0"/>
                  </a:lnTo>
                  <a:cubicBezTo>
                    <a:pt x="890033" y="3399"/>
                    <a:pt x="894245" y="8107"/>
                    <a:pt x="897043" y="13650"/>
                  </a:cubicBezTo>
                  <a:cubicBezTo>
                    <a:pt x="899680" y="18680"/>
                    <a:pt x="901634" y="29522"/>
                    <a:pt x="909253" y="27056"/>
                  </a:cubicBezTo>
                  <a:cubicBezTo>
                    <a:pt x="912256" y="26104"/>
                    <a:pt x="914136" y="24419"/>
                    <a:pt x="917311" y="24443"/>
                  </a:cubicBezTo>
                  <a:cubicBezTo>
                    <a:pt x="928348" y="24443"/>
                    <a:pt x="931327" y="37947"/>
                    <a:pt x="941607" y="37971"/>
                  </a:cubicBezTo>
                  <a:cubicBezTo>
                    <a:pt x="951497" y="37971"/>
                    <a:pt x="958236" y="35529"/>
                    <a:pt x="970568" y="42464"/>
                  </a:cubicBezTo>
                  <a:cubicBezTo>
                    <a:pt x="973303" y="44002"/>
                    <a:pt x="975451" y="46566"/>
                    <a:pt x="978040" y="48056"/>
                  </a:cubicBezTo>
                  <a:cubicBezTo>
                    <a:pt x="989468" y="54356"/>
                    <a:pt x="1000896" y="41145"/>
                    <a:pt x="1006512" y="60607"/>
                  </a:cubicBezTo>
                  <a:cubicBezTo>
                    <a:pt x="1009345" y="70374"/>
                    <a:pt x="1003875" y="70130"/>
                    <a:pt x="1004314" y="75869"/>
                  </a:cubicBezTo>
                  <a:cubicBezTo>
                    <a:pt x="1004910" y="78315"/>
                    <a:pt x="1005213" y="80823"/>
                    <a:pt x="1005218" y="83341"/>
                  </a:cubicBezTo>
                  <a:cubicBezTo>
                    <a:pt x="1004046" y="92644"/>
                    <a:pt x="990933" y="90447"/>
                    <a:pt x="984413" y="95184"/>
                  </a:cubicBezTo>
                  <a:cubicBezTo>
                    <a:pt x="979529" y="98798"/>
                    <a:pt x="981068" y="102363"/>
                    <a:pt x="982582" y="107271"/>
                  </a:cubicBezTo>
                  <a:cubicBezTo>
                    <a:pt x="984096" y="112179"/>
                    <a:pt x="982728" y="115622"/>
                    <a:pt x="982215" y="120579"/>
                  </a:cubicBezTo>
                  <a:cubicBezTo>
                    <a:pt x="980653" y="135597"/>
                    <a:pt x="993936" y="131470"/>
                    <a:pt x="1000603" y="133912"/>
                  </a:cubicBezTo>
                  <a:cubicBezTo>
                    <a:pt x="1005315" y="135646"/>
                    <a:pt x="1006805" y="140383"/>
                    <a:pt x="1012104" y="141067"/>
                  </a:cubicBezTo>
                  <a:cubicBezTo>
                    <a:pt x="1014328" y="141074"/>
                    <a:pt x="1016538" y="141394"/>
                    <a:pt x="1018673" y="142019"/>
                  </a:cubicBezTo>
                  <a:cubicBezTo>
                    <a:pt x="1021505" y="143191"/>
                    <a:pt x="1023336" y="145560"/>
                    <a:pt x="1025998" y="146903"/>
                  </a:cubicBezTo>
                  <a:cubicBezTo>
                    <a:pt x="1034642" y="151127"/>
                    <a:pt x="1044459" y="146072"/>
                    <a:pt x="1053469" y="148270"/>
                  </a:cubicBezTo>
                  <a:cubicBezTo>
                    <a:pt x="1059207" y="149686"/>
                    <a:pt x="1060233" y="155010"/>
                    <a:pt x="1064091" y="158477"/>
                  </a:cubicBezTo>
                  <a:cubicBezTo>
                    <a:pt x="1068355" y="162069"/>
                    <a:pt x="1073627" y="164245"/>
                    <a:pt x="1079182" y="164704"/>
                  </a:cubicBezTo>
                  <a:cubicBezTo>
                    <a:pt x="1084310" y="164948"/>
                    <a:pt x="1086947" y="159820"/>
                    <a:pt x="1091880" y="160211"/>
                  </a:cubicBezTo>
                  <a:cubicBezTo>
                    <a:pt x="1096128" y="160455"/>
                    <a:pt x="1101501" y="161334"/>
                    <a:pt x="1104455" y="158526"/>
                  </a:cubicBezTo>
                  <a:cubicBezTo>
                    <a:pt x="1114223" y="149320"/>
                    <a:pt x="1103454" y="142922"/>
                    <a:pt x="1117006" y="137282"/>
                  </a:cubicBezTo>
                  <a:cubicBezTo>
                    <a:pt x="1121231" y="135523"/>
                    <a:pt x="1127238" y="137282"/>
                    <a:pt x="1130485" y="133301"/>
                  </a:cubicBezTo>
                  <a:cubicBezTo>
                    <a:pt x="1135125" y="127490"/>
                    <a:pt x="1129875" y="118064"/>
                    <a:pt x="1148116" y="118650"/>
                  </a:cubicBezTo>
                  <a:lnTo>
                    <a:pt x="1148604" y="120506"/>
                  </a:lnTo>
                  <a:cubicBezTo>
                    <a:pt x="1151095" y="128833"/>
                    <a:pt x="1154562" y="136647"/>
                    <a:pt x="1153366" y="142727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D42CD355-6E2B-41F1-9C8C-51F51C49AB03}"/>
                </a:ext>
              </a:extLst>
            </p:cNvPr>
            <p:cNvSpPr/>
            <p:nvPr/>
          </p:nvSpPr>
          <p:spPr>
            <a:xfrm>
              <a:off x="4802316" y="7739161"/>
              <a:ext cx="1250234" cy="666629"/>
            </a:xfrm>
            <a:custGeom>
              <a:avLst/>
              <a:gdLst>
                <a:gd name="connsiteX0" fmla="*/ 1251431 w 1250234"/>
                <a:gd name="connsiteY0" fmla="*/ 114254 h 666629"/>
                <a:gd name="connsiteX1" fmla="*/ 1250137 w 1250234"/>
                <a:gd name="connsiteY1" fmla="*/ 124974 h 666629"/>
                <a:gd name="connsiteX2" fmla="*/ 1238733 w 1250234"/>
                <a:gd name="connsiteY2" fmla="*/ 145632 h 666629"/>
                <a:gd name="connsiteX3" fmla="*/ 1237634 w 1250234"/>
                <a:gd name="connsiteY3" fmla="*/ 153153 h 666629"/>
                <a:gd name="connsiteX4" fmla="*/ 1229943 w 1250234"/>
                <a:gd name="connsiteY4" fmla="*/ 159233 h 666629"/>
                <a:gd name="connsiteX5" fmla="*/ 1227134 w 1250234"/>
                <a:gd name="connsiteY5" fmla="*/ 163800 h 666629"/>
                <a:gd name="connsiteX6" fmla="*/ 1211116 w 1250234"/>
                <a:gd name="connsiteY6" fmla="*/ 157036 h 666629"/>
                <a:gd name="connsiteX7" fmla="*/ 1203790 w 1250234"/>
                <a:gd name="connsiteY7" fmla="*/ 164874 h 666629"/>
                <a:gd name="connsiteX8" fmla="*/ 1189139 w 1250234"/>
                <a:gd name="connsiteY8" fmla="*/ 180697 h 666629"/>
                <a:gd name="connsiteX9" fmla="*/ 1182473 w 1250234"/>
                <a:gd name="connsiteY9" fmla="*/ 183286 h 666629"/>
                <a:gd name="connsiteX10" fmla="*/ 1175611 w 1250234"/>
                <a:gd name="connsiteY10" fmla="*/ 190611 h 666629"/>
                <a:gd name="connsiteX11" fmla="*/ 1165844 w 1250234"/>
                <a:gd name="connsiteY11" fmla="*/ 193493 h 666629"/>
                <a:gd name="connsiteX12" fmla="*/ 1144746 w 1250234"/>
                <a:gd name="connsiteY12" fmla="*/ 200183 h 666629"/>
                <a:gd name="connsiteX13" fmla="*/ 1136737 w 1250234"/>
                <a:gd name="connsiteY13" fmla="*/ 197741 h 666629"/>
                <a:gd name="connsiteX14" fmla="*/ 1116860 w 1250234"/>
                <a:gd name="connsiteY14" fmla="*/ 217081 h 666629"/>
                <a:gd name="connsiteX15" fmla="*/ 1112806 w 1250234"/>
                <a:gd name="connsiteY15" fmla="*/ 219816 h 666629"/>
                <a:gd name="connsiteX16" fmla="*/ 1086630 w 1250234"/>
                <a:gd name="connsiteY16" fmla="*/ 220793 h 666629"/>
                <a:gd name="connsiteX17" fmla="*/ 1066948 w 1250234"/>
                <a:gd name="connsiteY17" fmla="*/ 224602 h 666629"/>
                <a:gd name="connsiteX18" fmla="*/ 1035863 w 1250234"/>
                <a:gd name="connsiteY18" fmla="*/ 217569 h 666629"/>
                <a:gd name="connsiteX19" fmla="*/ 1032713 w 1250234"/>
                <a:gd name="connsiteY19" fmla="*/ 219865 h 666629"/>
                <a:gd name="connsiteX20" fmla="*/ 1029221 w 1250234"/>
                <a:gd name="connsiteY20" fmla="*/ 221794 h 666629"/>
                <a:gd name="connsiteX21" fmla="*/ 1021188 w 1250234"/>
                <a:gd name="connsiteY21" fmla="*/ 226409 h 666629"/>
                <a:gd name="connsiteX22" fmla="*/ 1009393 w 1250234"/>
                <a:gd name="connsiteY22" fmla="*/ 233124 h 666629"/>
                <a:gd name="connsiteX23" fmla="*/ 1002068 w 1250234"/>
                <a:gd name="connsiteY23" fmla="*/ 235566 h 666629"/>
                <a:gd name="connsiteX24" fmla="*/ 995255 w 1250234"/>
                <a:gd name="connsiteY24" fmla="*/ 232953 h 666629"/>
                <a:gd name="connsiteX25" fmla="*/ 986025 w 1250234"/>
                <a:gd name="connsiteY25" fmla="*/ 236396 h 666629"/>
                <a:gd name="connsiteX26" fmla="*/ 982142 w 1250234"/>
                <a:gd name="connsiteY26" fmla="*/ 259447 h 666629"/>
                <a:gd name="connsiteX27" fmla="*/ 979065 w 1250234"/>
                <a:gd name="connsiteY27" fmla="*/ 263257 h 666629"/>
                <a:gd name="connsiteX28" fmla="*/ 979652 w 1250234"/>
                <a:gd name="connsiteY28" fmla="*/ 273317 h 666629"/>
                <a:gd name="connsiteX29" fmla="*/ 987343 w 1250234"/>
                <a:gd name="connsiteY29" fmla="*/ 286601 h 666629"/>
                <a:gd name="connsiteX30" fmla="*/ 985927 w 1250234"/>
                <a:gd name="connsiteY30" fmla="*/ 303352 h 666629"/>
                <a:gd name="connsiteX31" fmla="*/ 977039 w 1250234"/>
                <a:gd name="connsiteY31" fmla="*/ 312143 h 666629"/>
                <a:gd name="connsiteX32" fmla="*/ 969054 w 1250234"/>
                <a:gd name="connsiteY32" fmla="*/ 319127 h 666629"/>
                <a:gd name="connsiteX33" fmla="*/ 957846 w 1250234"/>
                <a:gd name="connsiteY33" fmla="*/ 317100 h 666629"/>
                <a:gd name="connsiteX34" fmla="*/ 949910 w 1250234"/>
                <a:gd name="connsiteY34" fmla="*/ 321568 h 666629"/>
                <a:gd name="connsiteX35" fmla="*/ 937700 w 1250234"/>
                <a:gd name="connsiteY35" fmla="*/ 318223 h 666629"/>
                <a:gd name="connsiteX36" fmla="*/ 930375 w 1250234"/>
                <a:gd name="connsiteY36" fmla="*/ 316831 h 666629"/>
                <a:gd name="connsiteX37" fmla="*/ 917067 w 1250234"/>
                <a:gd name="connsiteY37" fmla="*/ 311947 h 666629"/>
                <a:gd name="connsiteX38" fmla="*/ 910596 w 1250234"/>
                <a:gd name="connsiteY38" fmla="*/ 308138 h 666629"/>
                <a:gd name="connsiteX39" fmla="*/ 903270 w 1250234"/>
                <a:gd name="connsiteY39" fmla="*/ 313437 h 666629"/>
                <a:gd name="connsiteX40" fmla="*/ 902391 w 1250234"/>
                <a:gd name="connsiteY40" fmla="*/ 320885 h 666629"/>
                <a:gd name="connsiteX41" fmla="*/ 895261 w 1250234"/>
                <a:gd name="connsiteY41" fmla="*/ 322472 h 666629"/>
                <a:gd name="connsiteX42" fmla="*/ 887178 w 1250234"/>
                <a:gd name="connsiteY42" fmla="*/ 320030 h 666629"/>
                <a:gd name="connsiteX43" fmla="*/ 880707 w 1250234"/>
                <a:gd name="connsiteY43" fmla="*/ 313925 h 666629"/>
                <a:gd name="connsiteX44" fmla="*/ 865543 w 1250234"/>
                <a:gd name="connsiteY44" fmla="*/ 314731 h 666629"/>
                <a:gd name="connsiteX45" fmla="*/ 858730 w 1250234"/>
                <a:gd name="connsiteY45" fmla="*/ 320738 h 666629"/>
                <a:gd name="connsiteX46" fmla="*/ 852260 w 1250234"/>
                <a:gd name="connsiteY46" fmla="*/ 324230 h 666629"/>
                <a:gd name="connsiteX47" fmla="*/ 850526 w 1250234"/>
                <a:gd name="connsiteY47" fmla="*/ 340053 h 666629"/>
                <a:gd name="connsiteX48" fmla="*/ 856875 w 1250234"/>
                <a:gd name="connsiteY48" fmla="*/ 354485 h 666629"/>
                <a:gd name="connsiteX49" fmla="*/ 864566 w 1250234"/>
                <a:gd name="connsiteY49" fmla="*/ 359246 h 666629"/>
                <a:gd name="connsiteX50" fmla="*/ 868180 w 1250234"/>
                <a:gd name="connsiteY50" fmla="*/ 363373 h 666629"/>
                <a:gd name="connsiteX51" fmla="*/ 856435 w 1250234"/>
                <a:gd name="connsiteY51" fmla="*/ 377658 h 666629"/>
                <a:gd name="connsiteX52" fmla="*/ 859585 w 1250234"/>
                <a:gd name="connsiteY52" fmla="*/ 386571 h 666629"/>
                <a:gd name="connsiteX53" fmla="*/ 852894 w 1250234"/>
                <a:gd name="connsiteY53" fmla="*/ 394458 h 666629"/>
                <a:gd name="connsiteX54" fmla="*/ 848597 w 1250234"/>
                <a:gd name="connsiteY54" fmla="*/ 407913 h 666629"/>
                <a:gd name="connsiteX55" fmla="*/ 843029 w 1250234"/>
                <a:gd name="connsiteY55" fmla="*/ 417680 h 666629"/>
                <a:gd name="connsiteX56" fmla="*/ 840831 w 1250234"/>
                <a:gd name="connsiteY56" fmla="*/ 431452 h 666629"/>
                <a:gd name="connsiteX57" fmla="*/ 836900 w 1250234"/>
                <a:gd name="connsiteY57" fmla="*/ 464051 h 666629"/>
                <a:gd name="connsiteX58" fmla="*/ 832700 w 1250234"/>
                <a:gd name="connsiteY58" fmla="*/ 478507 h 666629"/>
                <a:gd name="connsiteX59" fmla="*/ 818830 w 1250234"/>
                <a:gd name="connsiteY59" fmla="*/ 478361 h 666629"/>
                <a:gd name="connsiteX60" fmla="*/ 812677 w 1250234"/>
                <a:gd name="connsiteY60" fmla="*/ 480241 h 666629"/>
                <a:gd name="connsiteX61" fmla="*/ 812677 w 1250234"/>
                <a:gd name="connsiteY61" fmla="*/ 497090 h 666629"/>
                <a:gd name="connsiteX62" fmla="*/ 796756 w 1250234"/>
                <a:gd name="connsiteY62" fmla="*/ 501656 h 666629"/>
                <a:gd name="connsiteX63" fmla="*/ 787306 w 1250234"/>
                <a:gd name="connsiteY63" fmla="*/ 513523 h 666629"/>
                <a:gd name="connsiteX64" fmla="*/ 773631 w 1250234"/>
                <a:gd name="connsiteY64" fmla="*/ 522754 h 666629"/>
                <a:gd name="connsiteX65" fmla="*/ 761422 w 1250234"/>
                <a:gd name="connsiteY65" fmla="*/ 525025 h 666629"/>
                <a:gd name="connsiteX66" fmla="*/ 757662 w 1250234"/>
                <a:gd name="connsiteY66" fmla="*/ 529420 h 666629"/>
                <a:gd name="connsiteX67" fmla="*/ 754829 w 1250234"/>
                <a:gd name="connsiteY67" fmla="*/ 531862 h 666629"/>
                <a:gd name="connsiteX68" fmla="*/ 746356 w 1250234"/>
                <a:gd name="connsiteY68" fmla="*/ 524536 h 666629"/>
                <a:gd name="connsiteX69" fmla="*/ 726821 w 1250234"/>
                <a:gd name="connsiteY69" fmla="*/ 526661 h 666629"/>
                <a:gd name="connsiteX70" fmla="*/ 716785 w 1250234"/>
                <a:gd name="connsiteY70" fmla="*/ 538626 h 666629"/>
                <a:gd name="connsiteX71" fmla="*/ 704771 w 1250234"/>
                <a:gd name="connsiteY71" fmla="*/ 542630 h 666629"/>
                <a:gd name="connsiteX72" fmla="*/ 703232 w 1250234"/>
                <a:gd name="connsiteY72" fmla="*/ 556525 h 666629"/>
                <a:gd name="connsiteX73" fmla="*/ 700791 w 1250234"/>
                <a:gd name="connsiteY73" fmla="*/ 570517 h 666629"/>
                <a:gd name="connsiteX74" fmla="*/ 697421 w 1250234"/>
                <a:gd name="connsiteY74" fmla="*/ 581847 h 666629"/>
                <a:gd name="connsiteX75" fmla="*/ 683624 w 1250234"/>
                <a:gd name="connsiteY75" fmla="*/ 587805 h 666629"/>
                <a:gd name="connsiteX76" fmla="*/ 656959 w 1250234"/>
                <a:gd name="connsiteY76" fmla="*/ 604092 h 666629"/>
                <a:gd name="connsiteX77" fmla="*/ 651172 w 1250234"/>
                <a:gd name="connsiteY77" fmla="*/ 611613 h 666629"/>
                <a:gd name="connsiteX78" fmla="*/ 631808 w 1250234"/>
                <a:gd name="connsiteY78" fmla="*/ 623359 h 666629"/>
                <a:gd name="connsiteX79" fmla="*/ 627193 w 1250234"/>
                <a:gd name="connsiteY79" fmla="*/ 637082 h 666629"/>
                <a:gd name="connsiteX80" fmla="*/ 615203 w 1250234"/>
                <a:gd name="connsiteY80" fmla="*/ 643479 h 666629"/>
                <a:gd name="connsiteX81" fmla="*/ 594399 w 1250234"/>
                <a:gd name="connsiteY81" fmla="*/ 666580 h 666629"/>
                <a:gd name="connsiteX82" fmla="*/ 580407 w 1250234"/>
                <a:gd name="connsiteY82" fmla="*/ 664968 h 666629"/>
                <a:gd name="connsiteX83" fmla="*/ 571958 w 1250234"/>
                <a:gd name="connsiteY83" fmla="*/ 654370 h 666629"/>
                <a:gd name="connsiteX84" fmla="*/ 558064 w 1250234"/>
                <a:gd name="connsiteY84" fmla="*/ 652685 h 666629"/>
                <a:gd name="connsiteX85" fmla="*/ 549175 w 1250234"/>
                <a:gd name="connsiteY85" fmla="*/ 640207 h 666629"/>
                <a:gd name="connsiteX86" fmla="*/ 539408 w 1250234"/>
                <a:gd name="connsiteY86" fmla="*/ 630196 h 666629"/>
                <a:gd name="connsiteX87" fmla="*/ 545024 w 1250234"/>
                <a:gd name="connsiteY87" fmla="*/ 618524 h 666629"/>
                <a:gd name="connsiteX88" fmla="*/ 543583 w 1250234"/>
                <a:gd name="connsiteY88" fmla="*/ 603872 h 666629"/>
                <a:gd name="connsiteX89" fmla="*/ 529054 w 1250234"/>
                <a:gd name="connsiteY89" fmla="*/ 597475 h 666629"/>
                <a:gd name="connsiteX90" fmla="*/ 522779 w 1250234"/>
                <a:gd name="connsiteY90" fmla="*/ 592152 h 666629"/>
                <a:gd name="connsiteX91" fmla="*/ 510569 w 1250234"/>
                <a:gd name="connsiteY91" fmla="*/ 575303 h 666629"/>
                <a:gd name="connsiteX92" fmla="*/ 505881 w 1250234"/>
                <a:gd name="connsiteY92" fmla="*/ 561506 h 666629"/>
                <a:gd name="connsiteX93" fmla="*/ 492548 w 1250234"/>
                <a:gd name="connsiteY93" fmla="*/ 565584 h 666629"/>
                <a:gd name="connsiteX94" fmla="*/ 478776 w 1250234"/>
                <a:gd name="connsiteY94" fmla="*/ 567464 h 666629"/>
                <a:gd name="connsiteX95" fmla="*/ 468887 w 1250234"/>
                <a:gd name="connsiteY95" fmla="*/ 575303 h 666629"/>
                <a:gd name="connsiteX96" fmla="*/ 478459 w 1250234"/>
                <a:gd name="connsiteY96" fmla="*/ 586218 h 666629"/>
                <a:gd name="connsiteX97" fmla="*/ 466469 w 1250234"/>
                <a:gd name="connsiteY97" fmla="*/ 592689 h 666629"/>
                <a:gd name="connsiteX98" fmla="*/ 454260 w 1250234"/>
                <a:gd name="connsiteY98" fmla="*/ 586902 h 666629"/>
                <a:gd name="connsiteX99" fmla="*/ 441709 w 1250234"/>
                <a:gd name="connsiteY99" fmla="*/ 582457 h 666629"/>
                <a:gd name="connsiteX100" fmla="*/ 435531 w 1250234"/>
                <a:gd name="connsiteY100" fmla="*/ 560822 h 666629"/>
                <a:gd name="connsiteX101" fmla="*/ 429084 w 1250234"/>
                <a:gd name="connsiteY101" fmla="*/ 547197 h 666629"/>
                <a:gd name="connsiteX102" fmla="*/ 420904 w 1250234"/>
                <a:gd name="connsiteY102" fmla="*/ 522778 h 666629"/>
                <a:gd name="connsiteX103" fmla="*/ 404080 w 1250234"/>
                <a:gd name="connsiteY103" fmla="*/ 530348 h 666629"/>
                <a:gd name="connsiteX104" fmla="*/ 390381 w 1250234"/>
                <a:gd name="connsiteY104" fmla="*/ 535671 h 666629"/>
                <a:gd name="connsiteX105" fmla="*/ 385131 w 1250234"/>
                <a:gd name="connsiteY105" fmla="*/ 529518 h 666629"/>
                <a:gd name="connsiteX106" fmla="*/ 376487 w 1250234"/>
                <a:gd name="connsiteY106" fmla="*/ 544682 h 666629"/>
                <a:gd name="connsiteX107" fmla="*/ 368428 w 1250234"/>
                <a:gd name="connsiteY107" fmla="*/ 552374 h 666629"/>
                <a:gd name="connsiteX108" fmla="*/ 362788 w 1250234"/>
                <a:gd name="connsiteY108" fmla="*/ 566487 h 666629"/>
                <a:gd name="connsiteX109" fmla="*/ 339224 w 1250234"/>
                <a:gd name="connsiteY109" fmla="*/ 554791 h 666629"/>
                <a:gd name="connsiteX110" fmla="*/ 322448 w 1250234"/>
                <a:gd name="connsiteY110" fmla="*/ 556769 h 666629"/>
                <a:gd name="connsiteX111" fmla="*/ 313023 w 1250234"/>
                <a:gd name="connsiteY111" fmla="*/ 564510 h 666629"/>
                <a:gd name="connsiteX112" fmla="*/ 308529 w 1250234"/>
                <a:gd name="connsiteY112" fmla="*/ 575962 h 666629"/>
                <a:gd name="connsiteX113" fmla="*/ 303475 w 1250234"/>
                <a:gd name="connsiteY113" fmla="*/ 577036 h 666629"/>
                <a:gd name="connsiteX114" fmla="*/ 290069 w 1250234"/>
                <a:gd name="connsiteY114" fmla="*/ 544047 h 666629"/>
                <a:gd name="connsiteX115" fmla="*/ 276297 w 1250234"/>
                <a:gd name="connsiteY115" fmla="*/ 529127 h 666629"/>
                <a:gd name="connsiteX116" fmla="*/ 275100 w 1250234"/>
                <a:gd name="connsiteY116" fmla="*/ 523755 h 666629"/>
                <a:gd name="connsiteX117" fmla="*/ 269704 w 1250234"/>
                <a:gd name="connsiteY117" fmla="*/ 513816 h 666629"/>
                <a:gd name="connsiteX118" fmla="*/ 272927 w 1250234"/>
                <a:gd name="connsiteY118" fmla="*/ 503121 h 666629"/>
                <a:gd name="connsiteX119" fmla="*/ 265064 w 1250234"/>
                <a:gd name="connsiteY119" fmla="*/ 492011 h 666629"/>
                <a:gd name="connsiteX120" fmla="*/ 263013 w 1250234"/>
                <a:gd name="connsiteY120" fmla="*/ 486297 h 666629"/>
                <a:gd name="connsiteX121" fmla="*/ 257031 w 1250234"/>
                <a:gd name="connsiteY121" fmla="*/ 487566 h 666629"/>
                <a:gd name="connsiteX122" fmla="*/ 242209 w 1250234"/>
                <a:gd name="connsiteY122" fmla="*/ 487762 h 666629"/>
                <a:gd name="connsiteX123" fmla="*/ 234883 w 1250234"/>
                <a:gd name="connsiteY123" fmla="*/ 495918 h 666629"/>
                <a:gd name="connsiteX124" fmla="*/ 225457 w 1250234"/>
                <a:gd name="connsiteY124" fmla="*/ 500655 h 666629"/>
                <a:gd name="connsiteX125" fmla="*/ 233247 w 1250234"/>
                <a:gd name="connsiteY125" fmla="*/ 509739 h 666629"/>
                <a:gd name="connsiteX126" fmla="*/ 225408 w 1250234"/>
                <a:gd name="connsiteY126" fmla="*/ 515819 h 666629"/>
                <a:gd name="connsiteX127" fmla="*/ 211929 w 1250234"/>
                <a:gd name="connsiteY127" fmla="*/ 498482 h 666629"/>
                <a:gd name="connsiteX128" fmla="*/ 202162 w 1250234"/>
                <a:gd name="connsiteY128" fmla="*/ 469692 h 666629"/>
                <a:gd name="connsiteX129" fmla="*/ 198353 w 1250234"/>
                <a:gd name="connsiteY129" fmla="*/ 459167 h 666629"/>
                <a:gd name="connsiteX130" fmla="*/ 205532 w 1250234"/>
                <a:gd name="connsiteY130" fmla="*/ 448619 h 666629"/>
                <a:gd name="connsiteX131" fmla="*/ 196424 w 1250234"/>
                <a:gd name="connsiteY131" fmla="*/ 441293 h 666629"/>
                <a:gd name="connsiteX132" fmla="*/ 176205 w 1250234"/>
                <a:gd name="connsiteY132" fmla="*/ 443393 h 666629"/>
                <a:gd name="connsiteX133" fmla="*/ 159576 w 1250234"/>
                <a:gd name="connsiteY133" fmla="*/ 433381 h 666629"/>
                <a:gd name="connsiteX134" fmla="*/ 129101 w 1250234"/>
                <a:gd name="connsiteY134" fmla="*/ 438119 h 666629"/>
                <a:gd name="connsiteX135" fmla="*/ 115061 w 1250234"/>
                <a:gd name="connsiteY135" fmla="*/ 427179 h 666629"/>
                <a:gd name="connsiteX136" fmla="*/ 99726 w 1250234"/>
                <a:gd name="connsiteY136" fmla="*/ 425421 h 666629"/>
                <a:gd name="connsiteX137" fmla="*/ 83976 w 1250234"/>
                <a:gd name="connsiteY137" fmla="*/ 422833 h 666629"/>
                <a:gd name="connsiteX138" fmla="*/ 71278 w 1250234"/>
                <a:gd name="connsiteY138" fmla="*/ 427277 h 666629"/>
                <a:gd name="connsiteX139" fmla="*/ 59459 w 1250234"/>
                <a:gd name="connsiteY139" fmla="*/ 418584 h 666629"/>
                <a:gd name="connsiteX140" fmla="*/ 53575 w 1250234"/>
                <a:gd name="connsiteY140" fmla="*/ 415678 h 666629"/>
                <a:gd name="connsiteX141" fmla="*/ 51548 w 1250234"/>
                <a:gd name="connsiteY141" fmla="*/ 409476 h 666629"/>
                <a:gd name="connsiteX142" fmla="*/ 41414 w 1250234"/>
                <a:gd name="connsiteY142" fmla="*/ 399855 h 666629"/>
                <a:gd name="connsiteX143" fmla="*/ 32672 w 1250234"/>
                <a:gd name="connsiteY143" fmla="*/ 387645 h 666629"/>
                <a:gd name="connsiteX144" fmla="*/ 21464 w 1250234"/>
                <a:gd name="connsiteY144" fmla="*/ 376925 h 666629"/>
                <a:gd name="connsiteX145" fmla="*/ 19242 w 1250234"/>
                <a:gd name="connsiteY145" fmla="*/ 361102 h 666629"/>
                <a:gd name="connsiteX146" fmla="*/ 27569 w 1250234"/>
                <a:gd name="connsiteY146" fmla="*/ 356536 h 666629"/>
                <a:gd name="connsiteX147" fmla="*/ 40462 w 1250234"/>
                <a:gd name="connsiteY147" fmla="*/ 326135 h 666629"/>
                <a:gd name="connsiteX148" fmla="*/ 29083 w 1250234"/>
                <a:gd name="connsiteY148" fmla="*/ 322374 h 666629"/>
                <a:gd name="connsiteX149" fmla="*/ 23930 w 1250234"/>
                <a:gd name="connsiteY149" fmla="*/ 322960 h 666629"/>
                <a:gd name="connsiteX150" fmla="*/ 17948 w 1250234"/>
                <a:gd name="connsiteY150" fmla="*/ 318785 h 666629"/>
                <a:gd name="connsiteX151" fmla="*/ 0 w 1250234"/>
                <a:gd name="connsiteY151" fmla="*/ 296222 h 666629"/>
                <a:gd name="connsiteX152" fmla="*/ 1563 w 1250234"/>
                <a:gd name="connsiteY152" fmla="*/ 295123 h 666629"/>
                <a:gd name="connsiteX153" fmla="*/ 9792 w 1250234"/>
                <a:gd name="connsiteY153" fmla="*/ 291802 h 666629"/>
                <a:gd name="connsiteX154" fmla="*/ 38264 w 1250234"/>
                <a:gd name="connsiteY154" fmla="*/ 300226 h 666629"/>
                <a:gd name="connsiteX155" fmla="*/ 50888 w 1250234"/>
                <a:gd name="connsiteY155" fmla="*/ 295343 h 666629"/>
                <a:gd name="connsiteX156" fmla="*/ 64807 w 1250234"/>
                <a:gd name="connsiteY156" fmla="*/ 300226 h 666629"/>
                <a:gd name="connsiteX157" fmla="*/ 112594 w 1250234"/>
                <a:gd name="connsiteY157" fmla="*/ 299250 h 666629"/>
                <a:gd name="connsiteX158" fmla="*/ 150639 w 1250234"/>
                <a:gd name="connsiteY158" fmla="*/ 288261 h 666629"/>
                <a:gd name="connsiteX159" fmla="*/ 189953 w 1250234"/>
                <a:gd name="connsiteY159" fmla="*/ 287358 h 666629"/>
                <a:gd name="connsiteX160" fmla="*/ 204604 w 1250234"/>
                <a:gd name="connsiteY160" fmla="*/ 281204 h 666629"/>
                <a:gd name="connsiteX161" fmla="*/ 219792 w 1250234"/>
                <a:gd name="connsiteY161" fmla="*/ 285111 h 666629"/>
                <a:gd name="connsiteX162" fmla="*/ 228949 w 1250234"/>
                <a:gd name="connsiteY162" fmla="*/ 274025 h 666629"/>
                <a:gd name="connsiteX163" fmla="*/ 229828 w 1250234"/>
                <a:gd name="connsiteY163" fmla="*/ 265747 h 666629"/>
                <a:gd name="connsiteX164" fmla="*/ 233467 w 1250234"/>
                <a:gd name="connsiteY164" fmla="*/ 257518 h 666629"/>
                <a:gd name="connsiteX165" fmla="*/ 233149 w 1250234"/>
                <a:gd name="connsiteY165" fmla="*/ 242379 h 666629"/>
                <a:gd name="connsiteX166" fmla="*/ 246628 w 1250234"/>
                <a:gd name="connsiteY166" fmla="*/ 213418 h 666629"/>
                <a:gd name="connsiteX167" fmla="*/ 266163 w 1250234"/>
                <a:gd name="connsiteY167" fmla="*/ 210976 h 666629"/>
                <a:gd name="connsiteX168" fmla="*/ 281205 w 1250234"/>
                <a:gd name="connsiteY168" fmla="*/ 198352 h 666629"/>
                <a:gd name="connsiteX169" fmla="*/ 315391 w 1250234"/>
                <a:gd name="connsiteY169" fmla="*/ 215738 h 666629"/>
                <a:gd name="connsiteX170" fmla="*/ 347746 w 1250234"/>
                <a:gd name="connsiteY170" fmla="*/ 226824 h 666629"/>
                <a:gd name="connsiteX171" fmla="*/ 350334 w 1250234"/>
                <a:gd name="connsiteY171" fmla="*/ 244821 h 666629"/>
                <a:gd name="connsiteX172" fmla="*/ 368453 w 1250234"/>
                <a:gd name="connsiteY172" fmla="*/ 237495 h 666629"/>
                <a:gd name="connsiteX173" fmla="*/ 391992 w 1250234"/>
                <a:gd name="connsiteY173" fmla="*/ 260082 h 666629"/>
                <a:gd name="connsiteX174" fmla="*/ 408402 w 1250234"/>
                <a:gd name="connsiteY174" fmla="*/ 252757 h 666629"/>
                <a:gd name="connsiteX175" fmla="*/ 427033 w 1250234"/>
                <a:gd name="connsiteY175" fmla="*/ 239400 h 666629"/>
                <a:gd name="connsiteX176" fmla="*/ 441684 w 1250234"/>
                <a:gd name="connsiteY176" fmla="*/ 237788 h 666629"/>
                <a:gd name="connsiteX177" fmla="*/ 441684 w 1250234"/>
                <a:gd name="connsiteY177" fmla="*/ 237788 h 666629"/>
                <a:gd name="connsiteX178" fmla="*/ 443565 w 1250234"/>
                <a:gd name="connsiteY178" fmla="*/ 237544 h 666629"/>
                <a:gd name="connsiteX179" fmla="*/ 445396 w 1250234"/>
                <a:gd name="connsiteY179" fmla="*/ 237153 h 666629"/>
                <a:gd name="connsiteX180" fmla="*/ 453894 w 1250234"/>
                <a:gd name="connsiteY180" fmla="*/ 225090 h 666629"/>
                <a:gd name="connsiteX181" fmla="*/ 477848 w 1250234"/>
                <a:gd name="connsiteY181" fmla="*/ 196936 h 666629"/>
                <a:gd name="connsiteX182" fmla="*/ 481389 w 1250234"/>
                <a:gd name="connsiteY182" fmla="*/ 188438 h 666629"/>
                <a:gd name="connsiteX183" fmla="*/ 501461 w 1250234"/>
                <a:gd name="connsiteY183" fmla="*/ 187217 h 666629"/>
                <a:gd name="connsiteX184" fmla="*/ 510521 w 1250234"/>
                <a:gd name="connsiteY184" fmla="*/ 187217 h 666629"/>
                <a:gd name="connsiteX185" fmla="*/ 527052 w 1250234"/>
                <a:gd name="connsiteY185" fmla="*/ 172566 h 666629"/>
                <a:gd name="connsiteX186" fmla="*/ 539921 w 1250234"/>
                <a:gd name="connsiteY186" fmla="*/ 176766 h 666629"/>
                <a:gd name="connsiteX187" fmla="*/ 577574 w 1250234"/>
                <a:gd name="connsiteY187" fmla="*/ 130932 h 666629"/>
                <a:gd name="connsiteX188" fmla="*/ 587537 w 1250234"/>
                <a:gd name="connsiteY188" fmla="*/ 108394 h 666629"/>
                <a:gd name="connsiteX189" fmla="*/ 594643 w 1250234"/>
                <a:gd name="connsiteY189" fmla="*/ 85489 h 666629"/>
                <a:gd name="connsiteX190" fmla="*/ 604679 w 1250234"/>
                <a:gd name="connsiteY190" fmla="*/ 78627 h 666629"/>
                <a:gd name="connsiteX191" fmla="*/ 608317 w 1250234"/>
                <a:gd name="connsiteY191" fmla="*/ 66247 h 666629"/>
                <a:gd name="connsiteX192" fmla="*/ 624409 w 1250234"/>
                <a:gd name="connsiteY192" fmla="*/ 42659 h 666629"/>
                <a:gd name="connsiteX193" fmla="*/ 623139 w 1250234"/>
                <a:gd name="connsiteY193" fmla="*/ 32183 h 666629"/>
                <a:gd name="connsiteX194" fmla="*/ 632174 w 1250234"/>
                <a:gd name="connsiteY194" fmla="*/ 26689 h 666629"/>
                <a:gd name="connsiteX195" fmla="*/ 654444 w 1250234"/>
                <a:gd name="connsiteY195" fmla="*/ 26689 h 666629"/>
                <a:gd name="connsiteX196" fmla="*/ 676030 w 1250234"/>
                <a:gd name="connsiteY196" fmla="*/ 15114 h 666629"/>
                <a:gd name="connsiteX197" fmla="*/ 690681 w 1250234"/>
                <a:gd name="connsiteY197" fmla="*/ 13576 h 666629"/>
                <a:gd name="connsiteX198" fmla="*/ 698984 w 1250234"/>
                <a:gd name="connsiteY198" fmla="*/ 13136 h 666629"/>
                <a:gd name="connsiteX199" fmla="*/ 708531 w 1250234"/>
                <a:gd name="connsiteY199" fmla="*/ 12526 h 666629"/>
                <a:gd name="connsiteX200" fmla="*/ 744695 w 1250234"/>
                <a:gd name="connsiteY200" fmla="*/ 3467 h 666629"/>
                <a:gd name="connsiteX201" fmla="*/ 756905 w 1250234"/>
                <a:gd name="connsiteY201" fmla="*/ 11256 h 666629"/>
                <a:gd name="connsiteX202" fmla="*/ 785084 w 1250234"/>
                <a:gd name="connsiteY202" fmla="*/ 19949 h 666629"/>
                <a:gd name="connsiteX203" fmla="*/ 800931 w 1250234"/>
                <a:gd name="connsiteY203" fmla="*/ 31695 h 666629"/>
                <a:gd name="connsiteX204" fmla="*/ 833604 w 1250234"/>
                <a:gd name="connsiteY204" fmla="*/ 31963 h 666629"/>
                <a:gd name="connsiteX205" fmla="*/ 863712 w 1250234"/>
                <a:gd name="connsiteY205" fmla="*/ 48104 h 666629"/>
                <a:gd name="connsiteX206" fmla="*/ 893795 w 1250234"/>
                <a:gd name="connsiteY206" fmla="*/ 28056 h 666629"/>
                <a:gd name="connsiteX207" fmla="*/ 923879 w 1250234"/>
                <a:gd name="connsiteY207" fmla="*/ 31939 h 666629"/>
                <a:gd name="connsiteX208" fmla="*/ 936821 w 1250234"/>
                <a:gd name="connsiteY208" fmla="*/ 20291 h 666629"/>
                <a:gd name="connsiteX209" fmla="*/ 955917 w 1250234"/>
                <a:gd name="connsiteY209" fmla="*/ 16409 h 666629"/>
                <a:gd name="connsiteX210" fmla="*/ 984706 w 1250234"/>
                <a:gd name="connsiteY210" fmla="*/ 2075 h 666629"/>
                <a:gd name="connsiteX211" fmla="*/ 1007953 w 1250234"/>
                <a:gd name="connsiteY211" fmla="*/ 10695 h 666629"/>
                <a:gd name="connsiteX212" fmla="*/ 1042627 w 1250234"/>
                <a:gd name="connsiteY212" fmla="*/ 42292 h 666629"/>
                <a:gd name="connsiteX213" fmla="*/ 1052028 w 1250234"/>
                <a:gd name="connsiteY213" fmla="*/ 42292 h 666629"/>
                <a:gd name="connsiteX214" fmla="*/ 1059354 w 1250234"/>
                <a:gd name="connsiteY214" fmla="*/ 60997 h 666629"/>
                <a:gd name="connsiteX215" fmla="*/ 1064506 w 1250234"/>
                <a:gd name="connsiteY215" fmla="*/ 82412 h 666629"/>
                <a:gd name="connsiteX216" fmla="*/ 1084432 w 1250234"/>
                <a:gd name="connsiteY216" fmla="*/ 117892 h 666629"/>
                <a:gd name="connsiteX217" fmla="*/ 1116616 w 1250234"/>
                <a:gd name="connsiteY217" fmla="*/ 137769 h 666629"/>
                <a:gd name="connsiteX218" fmla="*/ 1131780 w 1250234"/>
                <a:gd name="connsiteY218" fmla="*/ 139698 h 666629"/>
                <a:gd name="connsiteX219" fmla="*/ 1141840 w 1250234"/>
                <a:gd name="connsiteY219" fmla="*/ 133887 h 666629"/>
                <a:gd name="connsiteX220" fmla="*/ 1169189 w 1250234"/>
                <a:gd name="connsiteY220" fmla="*/ 124998 h 666629"/>
                <a:gd name="connsiteX221" fmla="*/ 1197832 w 1250234"/>
                <a:gd name="connsiteY221" fmla="*/ 114303 h 666629"/>
                <a:gd name="connsiteX222" fmla="*/ 1245595 w 1250234"/>
                <a:gd name="connsiteY222" fmla="*/ 115719 h 666629"/>
                <a:gd name="connsiteX223" fmla="*/ 1249453 w 1250234"/>
                <a:gd name="connsiteY223" fmla="*/ 114767 h 666629"/>
                <a:gd name="connsiteX224" fmla="*/ 1251431 w 1250234"/>
                <a:gd name="connsiteY224" fmla="*/ 114254 h 66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250234" h="666629">
                  <a:moveTo>
                    <a:pt x="1251431" y="114254"/>
                  </a:moveTo>
                  <a:cubicBezTo>
                    <a:pt x="1251407" y="117866"/>
                    <a:pt x="1250991" y="121462"/>
                    <a:pt x="1250137" y="124974"/>
                  </a:cubicBezTo>
                  <a:cubicBezTo>
                    <a:pt x="1244814" y="139381"/>
                    <a:pt x="1240223" y="140577"/>
                    <a:pt x="1238733" y="145632"/>
                  </a:cubicBezTo>
                  <a:cubicBezTo>
                    <a:pt x="1238001" y="148074"/>
                    <a:pt x="1238733" y="150760"/>
                    <a:pt x="1237634" y="153153"/>
                  </a:cubicBezTo>
                  <a:cubicBezTo>
                    <a:pt x="1236096" y="156840"/>
                    <a:pt x="1231798" y="155595"/>
                    <a:pt x="1229943" y="159233"/>
                  </a:cubicBezTo>
                  <a:cubicBezTo>
                    <a:pt x="1229088" y="160894"/>
                    <a:pt x="1229332" y="163238"/>
                    <a:pt x="1227134" y="163800"/>
                  </a:cubicBezTo>
                  <a:cubicBezTo>
                    <a:pt x="1219174" y="165924"/>
                    <a:pt x="1220395" y="153300"/>
                    <a:pt x="1211116" y="157036"/>
                  </a:cubicBezTo>
                  <a:cubicBezTo>
                    <a:pt x="1207844" y="158354"/>
                    <a:pt x="1208674" y="162432"/>
                    <a:pt x="1203790" y="164874"/>
                  </a:cubicBezTo>
                  <a:cubicBezTo>
                    <a:pt x="1193657" y="170051"/>
                    <a:pt x="1196929" y="172419"/>
                    <a:pt x="1189139" y="180697"/>
                  </a:cubicBezTo>
                  <a:cubicBezTo>
                    <a:pt x="1187015" y="182968"/>
                    <a:pt x="1185183" y="182504"/>
                    <a:pt x="1182473" y="183286"/>
                  </a:cubicBezTo>
                  <a:cubicBezTo>
                    <a:pt x="1178737" y="184384"/>
                    <a:pt x="1177443" y="187608"/>
                    <a:pt x="1175611" y="190611"/>
                  </a:cubicBezTo>
                  <a:cubicBezTo>
                    <a:pt x="1171948" y="196691"/>
                    <a:pt x="1170044" y="194250"/>
                    <a:pt x="1165844" y="193493"/>
                  </a:cubicBezTo>
                  <a:cubicBezTo>
                    <a:pt x="1158298" y="192125"/>
                    <a:pt x="1151193" y="202015"/>
                    <a:pt x="1144746" y="200183"/>
                  </a:cubicBezTo>
                  <a:cubicBezTo>
                    <a:pt x="1141816" y="199329"/>
                    <a:pt x="1140033" y="196716"/>
                    <a:pt x="1136737" y="197741"/>
                  </a:cubicBezTo>
                  <a:cubicBezTo>
                    <a:pt x="1131584" y="199304"/>
                    <a:pt x="1135247" y="205384"/>
                    <a:pt x="1116860" y="217081"/>
                  </a:cubicBezTo>
                  <a:cubicBezTo>
                    <a:pt x="1115627" y="218158"/>
                    <a:pt x="1114267" y="219076"/>
                    <a:pt x="1112806" y="219816"/>
                  </a:cubicBezTo>
                  <a:cubicBezTo>
                    <a:pt x="1101525" y="223698"/>
                    <a:pt x="1093540" y="219621"/>
                    <a:pt x="1086630" y="220793"/>
                  </a:cubicBezTo>
                  <a:cubicBezTo>
                    <a:pt x="1079719" y="221965"/>
                    <a:pt x="1082112" y="224602"/>
                    <a:pt x="1066948" y="224602"/>
                  </a:cubicBezTo>
                  <a:cubicBezTo>
                    <a:pt x="1042652" y="224602"/>
                    <a:pt x="1049635" y="212246"/>
                    <a:pt x="1035863" y="217569"/>
                  </a:cubicBezTo>
                  <a:cubicBezTo>
                    <a:pt x="1034713" y="218187"/>
                    <a:pt x="1033653" y="218959"/>
                    <a:pt x="1032713" y="219865"/>
                  </a:cubicBezTo>
                  <a:cubicBezTo>
                    <a:pt x="1031619" y="220624"/>
                    <a:pt x="1030447" y="221271"/>
                    <a:pt x="1029221" y="221794"/>
                  </a:cubicBezTo>
                  <a:cubicBezTo>
                    <a:pt x="1026262" y="222780"/>
                    <a:pt x="1023529" y="224348"/>
                    <a:pt x="1021188" y="226409"/>
                  </a:cubicBezTo>
                  <a:cubicBezTo>
                    <a:pt x="1018184" y="229583"/>
                    <a:pt x="1014180" y="233564"/>
                    <a:pt x="1009393" y="233124"/>
                  </a:cubicBezTo>
                  <a:cubicBezTo>
                    <a:pt x="1006439" y="232855"/>
                    <a:pt x="1004778" y="234394"/>
                    <a:pt x="1002068" y="235566"/>
                  </a:cubicBezTo>
                  <a:cubicBezTo>
                    <a:pt x="998722" y="236885"/>
                    <a:pt x="997379" y="235151"/>
                    <a:pt x="995255" y="232953"/>
                  </a:cubicBezTo>
                  <a:cubicBezTo>
                    <a:pt x="992813" y="230316"/>
                    <a:pt x="987783" y="234272"/>
                    <a:pt x="986025" y="236396"/>
                  </a:cubicBezTo>
                  <a:cubicBezTo>
                    <a:pt x="979578" y="244235"/>
                    <a:pt x="983070" y="256346"/>
                    <a:pt x="982142" y="259447"/>
                  </a:cubicBezTo>
                  <a:cubicBezTo>
                    <a:pt x="981581" y="261230"/>
                    <a:pt x="980140" y="261889"/>
                    <a:pt x="979065" y="263257"/>
                  </a:cubicBezTo>
                  <a:cubicBezTo>
                    <a:pt x="976941" y="265699"/>
                    <a:pt x="977942" y="270778"/>
                    <a:pt x="979652" y="273317"/>
                  </a:cubicBezTo>
                  <a:cubicBezTo>
                    <a:pt x="984535" y="280447"/>
                    <a:pt x="989688" y="281986"/>
                    <a:pt x="987343" y="286601"/>
                  </a:cubicBezTo>
                  <a:cubicBezTo>
                    <a:pt x="984511" y="292193"/>
                    <a:pt x="992764" y="291240"/>
                    <a:pt x="985927" y="303352"/>
                  </a:cubicBezTo>
                  <a:cubicBezTo>
                    <a:pt x="983632" y="307406"/>
                    <a:pt x="979261" y="308236"/>
                    <a:pt x="977039" y="312143"/>
                  </a:cubicBezTo>
                  <a:cubicBezTo>
                    <a:pt x="975134" y="315537"/>
                    <a:pt x="973791" y="320250"/>
                    <a:pt x="969054" y="319127"/>
                  </a:cubicBezTo>
                  <a:cubicBezTo>
                    <a:pt x="965074" y="318174"/>
                    <a:pt x="962095" y="316685"/>
                    <a:pt x="957846" y="317100"/>
                  </a:cubicBezTo>
                  <a:cubicBezTo>
                    <a:pt x="954671" y="317442"/>
                    <a:pt x="952425" y="319908"/>
                    <a:pt x="949910" y="321568"/>
                  </a:cubicBezTo>
                  <a:cubicBezTo>
                    <a:pt x="944147" y="325378"/>
                    <a:pt x="940142" y="318980"/>
                    <a:pt x="937700" y="318223"/>
                  </a:cubicBezTo>
                  <a:cubicBezTo>
                    <a:pt x="934721" y="317295"/>
                    <a:pt x="935478" y="318858"/>
                    <a:pt x="930375" y="316831"/>
                  </a:cubicBezTo>
                  <a:cubicBezTo>
                    <a:pt x="925271" y="314804"/>
                    <a:pt x="919777" y="318223"/>
                    <a:pt x="917067" y="311947"/>
                  </a:cubicBezTo>
                  <a:cubicBezTo>
                    <a:pt x="915748" y="308871"/>
                    <a:pt x="914185" y="307332"/>
                    <a:pt x="910596" y="308138"/>
                  </a:cubicBezTo>
                  <a:cubicBezTo>
                    <a:pt x="908154" y="308675"/>
                    <a:pt x="903856" y="310898"/>
                    <a:pt x="903270" y="313437"/>
                  </a:cubicBezTo>
                  <a:cubicBezTo>
                    <a:pt x="902733" y="315439"/>
                    <a:pt x="904930" y="317295"/>
                    <a:pt x="902391" y="320885"/>
                  </a:cubicBezTo>
                  <a:cubicBezTo>
                    <a:pt x="900584" y="323522"/>
                    <a:pt x="897922" y="323009"/>
                    <a:pt x="895261" y="322472"/>
                  </a:cubicBezTo>
                  <a:cubicBezTo>
                    <a:pt x="892433" y="322198"/>
                    <a:pt x="889686" y="321368"/>
                    <a:pt x="887178" y="320030"/>
                  </a:cubicBezTo>
                  <a:cubicBezTo>
                    <a:pt x="884736" y="318345"/>
                    <a:pt x="883320" y="315146"/>
                    <a:pt x="880707" y="313925"/>
                  </a:cubicBezTo>
                  <a:cubicBezTo>
                    <a:pt x="875726" y="312309"/>
                    <a:pt x="870324" y="312597"/>
                    <a:pt x="865543" y="314731"/>
                  </a:cubicBezTo>
                  <a:cubicBezTo>
                    <a:pt x="862979" y="316416"/>
                    <a:pt x="861465" y="319273"/>
                    <a:pt x="858730" y="320738"/>
                  </a:cubicBezTo>
                  <a:cubicBezTo>
                    <a:pt x="856438" y="321629"/>
                    <a:pt x="854262" y="322802"/>
                    <a:pt x="852260" y="324230"/>
                  </a:cubicBezTo>
                  <a:cubicBezTo>
                    <a:pt x="847913" y="328210"/>
                    <a:pt x="846326" y="335438"/>
                    <a:pt x="850526" y="340053"/>
                  </a:cubicBezTo>
                  <a:cubicBezTo>
                    <a:pt x="856435" y="346524"/>
                    <a:pt x="852357" y="350578"/>
                    <a:pt x="856875" y="354485"/>
                  </a:cubicBezTo>
                  <a:cubicBezTo>
                    <a:pt x="859316" y="356512"/>
                    <a:pt x="862271" y="357220"/>
                    <a:pt x="864566" y="359246"/>
                  </a:cubicBezTo>
                  <a:cubicBezTo>
                    <a:pt x="865953" y="360453"/>
                    <a:pt x="867169" y="361840"/>
                    <a:pt x="868180" y="363373"/>
                  </a:cubicBezTo>
                  <a:cubicBezTo>
                    <a:pt x="861465" y="367598"/>
                    <a:pt x="856582" y="373922"/>
                    <a:pt x="856435" y="377658"/>
                  </a:cubicBezTo>
                  <a:cubicBezTo>
                    <a:pt x="856435" y="380906"/>
                    <a:pt x="859268" y="383421"/>
                    <a:pt x="859585" y="386571"/>
                  </a:cubicBezTo>
                  <a:cubicBezTo>
                    <a:pt x="859976" y="390234"/>
                    <a:pt x="855971" y="393310"/>
                    <a:pt x="852894" y="394458"/>
                  </a:cubicBezTo>
                  <a:cubicBezTo>
                    <a:pt x="846570" y="396900"/>
                    <a:pt x="847547" y="402394"/>
                    <a:pt x="848597" y="407913"/>
                  </a:cubicBezTo>
                  <a:cubicBezTo>
                    <a:pt x="849524" y="412796"/>
                    <a:pt x="846423" y="414750"/>
                    <a:pt x="843029" y="417680"/>
                  </a:cubicBezTo>
                  <a:cubicBezTo>
                    <a:pt x="838893" y="421040"/>
                    <a:pt x="837945" y="426971"/>
                    <a:pt x="840831" y="431452"/>
                  </a:cubicBezTo>
                  <a:cubicBezTo>
                    <a:pt x="849280" y="445029"/>
                    <a:pt x="844250" y="449595"/>
                    <a:pt x="836900" y="464051"/>
                  </a:cubicBezTo>
                  <a:cubicBezTo>
                    <a:pt x="833921" y="469863"/>
                    <a:pt x="835069" y="475357"/>
                    <a:pt x="832700" y="478507"/>
                  </a:cubicBezTo>
                  <a:cubicBezTo>
                    <a:pt x="829452" y="482780"/>
                    <a:pt x="824154" y="478507"/>
                    <a:pt x="818830" y="478361"/>
                  </a:cubicBezTo>
                  <a:cubicBezTo>
                    <a:pt x="816389" y="478239"/>
                    <a:pt x="813947" y="477921"/>
                    <a:pt x="812677" y="480241"/>
                  </a:cubicBezTo>
                  <a:cubicBezTo>
                    <a:pt x="809527" y="486248"/>
                    <a:pt x="814923" y="491205"/>
                    <a:pt x="812677" y="497090"/>
                  </a:cubicBezTo>
                  <a:cubicBezTo>
                    <a:pt x="810235" y="503561"/>
                    <a:pt x="801713" y="499532"/>
                    <a:pt x="796756" y="501656"/>
                  </a:cubicBezTo>
                  <a:cubicBezTo>
                    <a:pt x="791799" y="503780"/>
                    <a:pt x="789699" y="511228"/>
                    <a:pt x="787306" y="513523"/>
                  </a:cubicBezTo>
                  <a:cubicBezTo>
                    <a:pt x="785499" y="515257"/>
                    <a:pt x="779199" y="515770"/>
                    <a:pt x="773631" y="522754"/>
                  </a:cubicBezTo>
                  <a:cubicBezTo>
                    <a:pt x="770506" y="526685"/>
                    <a:pt x="765500" y="523022"/>
                    <a:pt x="761422" y="525025"/>
                  </a:cubicBezTo>
                  <a:cubicBezTo>
                    <a:pt x="759469" y="526001"/>
                    <a:pt x="758980" y="527784"/>
                    <a:pt x="757662" y="529420"/>
                  </a:cubicBezTo>
                  <a:cubicBezTo>
                    <a:pt x="756866" y="530392"/>
                    <a:pt x="755908" y="531217"/>
                    <a:pt x="754829" y="531862"/>
                  </a:cubicBezTo>
                  <a:cubicBezTo>
                    <a:pt x="752656" y="529786"/>
                    <a:pt x="749945" y="527418"/>
                    <a:pt x="746356" y="524536"/>
                  </a:cubicBezTo>
                  <a:cubicBezTo>
                    <a:pt x="734513" y="515257"/>
                    <a:pt x="731485" y="523340"/>
                    <a:pt x="726821" y="526661"/>
                  </a:cubicBezTo>
                  <a:cubicBezTo>
                    <a:pt x="725795" y="532741"/>
                    <a:pt x="723085" y="537527"/>
                    <a:pt x="716785" y="538626"/>
                  </a:cubicBezTo>
                  <a:cubicBezTo>
                    <a:pt x="712560" y="539383"/>
                    <a:pt x="707017" y="536892"/>
                    <a:pt x="704771" y="542630"/>
                  </a:cubicBezTo>
                  <a:cubicBezTo>
                    <a:pt x="703013" y="547343"/>
                    <a:pt x="709313" y="547954"/>
                    <a:pt x="703232" y="556525"/>
                  </a:cubicBezTo>
                  <a:cubicBezTo>
                    <a:pt x="699765" y="561408"/>
                    <a:pt x="697738" y="565022"/>
                    <a:pt x="700791" y="570517"/>
                  </a:cubicBezTo>
                  <a:cubicBezTo>
                    <a:pt x="703232" y="575156"/>
                    <a:pt x="704282" y="580455"/>
                    <a:pt x="697421" y="581847"/>
                  </a:cubicBezTo>
                  <a:cubicBezTo>
                    <a:pt x="691609" y="583019"/>
                    <a:pt x="687385" y="581481"/>
                    <a:pt x="683624" y="587805"/>
                  </a:cubicBezTo>
                  <a:cubicBezTo>
                    <a:pt x="673442" y="605069"/>
                    <a:pt x="664431" y="596034"/>
                    <a:pt x="656959" y="604092"/>
                  </a:cubicBezTo>
                  <a:cubicBezTo>
                    <a:pt x="654835" y="606388"/>
                    <a:pt x="653516" y="609513"/>
                    <a:pt x="651172" y="611613"/>
                  </a:cubicBezTo>
                  <a:cubicBezTo>
                    <a:pt x="647192" y="615154"/>
                    <a:pt x="637717" y="614446"/>
                    <a:pt x="631808" y="623359"/>
                  </a:cubicBezTo>
                  <a:cubicBezTo>
                    <a:pt x="628780" y="627900"/>
                    <a:pt x="629049" y="632296"/>
                    <a:pt x="627193" y="637082"/>
                  </a:cubicBezTo>
                  <a:cubicBezTo>
                    <a:pt x="625044" y="642625"/>
                    <a:pt x="620282" y="642576"/>
                    <a:pt x="615203" y="643479"/>
                  </a:cubicBezTo>
                  <a:cubicBezTo>
                    <a:pt x="600308" y="646166"/>
                    <a:pt x="602994" y="662160"/>
                    <a:pt x="594399" y="666580"/>
                  </a:cubicBezTo>
                  <a:cubicBezTo>
                    <a:pt x="589954" y="668826"/>
                    <a:pt x="582824" y="670267"/>
                    <a:pt x="580407" y="664968"/>
                  </a:cubicBezTo>
                  <a:cubicBezTo>
                    <a:pt x="578209" y="660084"/>
                    <a:pt x="579015" y="654834"/>
                    <a:pt x="571958" y="654370"/>
                  </a:cubicBezTo>
                  <a:cubicBezTo>
                    <a:pt x="567074" y="654077"/>
                    <a:pt x="562361" y="656153"/>
                    <a:pt x="558064" y="652685"/>
                  </a:cubicBezTo>
                  <a:cubicBezTo>
                    <a:pt x="553766" y="649218"/>
                    <a:pt x="553058" y="643870"/>
                    <a:pt x="549175" y="640207"/>
                  </a:cubicBezTo>
                  <a:cubicBezTo>
                    <a:pt x="545293" y="636545"/>
                    <a:pt x="539408" y="636398"/>
                    <a:pt x="539408" y="630196"/>
                  </a:cubicBezTo>
                  <a:cubicBezTo>
                    <a:pt x="539408" y="625312"/>
                    <a:pt x="544511" y="622870"/>
                    <a:pt x="545024" y="618524"/>
                  </a:cubicBezTo>
                  <a:cubicBezTo>
                    <a:pt x="545537" y="614177"/>
                    <a:pt x="546904" y="607169"/>
                    <a:pt x="543583" y="603872"/>
                  </a:cubicBezTo>
                  <a:cubicBezTo>
                    <a:pt x="539872" y="600161"/>
                    <a:pt x="533474" y="599795"/>
                    <a:pt x="529054" y="597475"/>
                  </a:cubicBezTo>
                  <a:cubicBezTo>
                    <a:pt x="526800" y="595900"/>
                    <a:pt x="524701" y="594117"/>
                    <a:pt x="522779" y="592152"/>
                  </a:cubicBezTo>
                  <a:cubicBezTo>
                    <a:pt x="517043" y="587954"/>
                    <a:pt x="512772" y="582059"/>
                    <a:pt x="510569" y="575303"/>
                  </a:cubicBezTo>
                  <a:cubicBezTo>
                    <a:pt x="509446" y="571322"/>
                    <a:pt x="509812" y="564192"/>
                    <a:pt x="505881" y="561506"/>
                  </a:cubicBezTo>
                  <a:cubicBezTo>
                    <a:pt x="501193" y="558332"/>
                    <a:pt x="495527" y="562800"/>
                    <a:pt x="492548" y="565584"/>
                  </a:cubicBezTo>
                  <a:cubicBezTo>
                    <a:pt x="487665" y="570077"/>
                    <a:pt x="484344" y="568026"/>
                    <a:pt x="478776" y="567464"/>
                  </a:cubicBezTo>
                  <a:cubicBezTo>
                    <a:pt x="473209" y="566903"/>
                    <a:pt x="467251" y="569125"/>
                    <a:pt x="468887" y="575303"/>
                  </a:cubicBezTo>
                  <a:cubicBezTo>
                    <a:pt x="470254" y="580479"/>
                    <a:pt x="478068" y="580675"/>
                    <a:pt x="478459" y="586218"/>
                  </a:cubicBezTo>
                  <a:cubicBezTo>
                    <a:pt x="478850" y="591761"/>
                    <a:pt x="470303" y="593079"/>
                    <a:pt x="466469" y="592689"/>
                  </a:cubicBezTo>
                  <a:cubicBezTo>
                    <a:pt x="461925" y="591985"/>
                    <a:pt x="457681" y="589976"/>
                    <a:pt x="454260" y="586902"/>
                  </a:cubicBezTo>
                  <a:cubicBezTo>
                    <a:pt x="450670" y="584118"/>
                    <a:pt x="445811" y="583654"/>
                    <a:pt x="441709" y="582457"/>
                  </a:cubicBezTo>
                  <a:cubicBezTo>
                    <a:pt x="422809" y="576987"/>
                    <a:pt x="435018" y="568319"/>
                    <a:pt x="435531" y="560822"/>
                  </a:cubicBezTo>
                  <a:cubicBezTo>
                    <a:pt x="435897" y="555450"/>
                    <a:pt x="429817" y="552471"/>
                    <a:pt x="429084" y="547197"/>
                  </a:cubicBezTo>
                  <a:cubicBezTo>
                    <a:pt x="427912" y="539041"/>
                    <a:pt x="432796" y="524634"/>
                    <a:pt x="420904" y="522778"/>
                  </a:cubicBezTo>
                  <a:cubicBezTo>
                    <a:pt x="414458" y="521826"/>
                    <a:pt x="408939" y="526929"/>
                    <a:pt x="404080" y="530348"/>
                  </a:cubicBezTo>
                  <a:cubicBezTo>
                    <a:pt x="399855" y="533327"/>
                    <a:pt x="396095" y="538479"/>
                    <a:pt x="390381" y="535671"/>
                  </a:cubicBezTo>
                  <a:cubicBezTo>
                    <a:pt x="387695" y="534328"/>
                    <a:pt x="387377" y="531032"/>
                    <a:pt x="385131" y="529518"/>
                  </a:cubicBezTo>
                  <a:cubicBezTo>
                    <a:pt x="377805" y="524634"/>
                    <a:pt x="376853" y="541727"/>
                    <a:pt x="376487" y="544682"/>
                  </a:cubicBezTo>
                  <a:cubicBezTo>
                    <a:pt x="375852" y="550103"/>
                    <a:pt x="372457" y="550078"/>
                    <a:pt x="368428" y="552374"/>
                  </a:cubicBezTo>
                  <a:cubicBezTo>
                    <a:pt x="362592" y="555694"/>
                    <a:pt x="364692" y="561213"/>
                    <a:pt x="362788" y="566487"/>
                  </a:cubicBezTo>
                  <a:cubicBezTo>
                    <a:pt x="359003" y="576865"/>
                    <a:pt x="342838" y="557672"/>
                    <a:pt x="339224" y="554791"/>
                  </a:cubicBezTo>
                  <a:cubicBezTo>
                    <a:pt x="333852" y="550518"/>
                    <a:pt x="327771" y="553228"/>
                    <a:pt x="322448" y="556769"/>
                  </a:cubicBezTo>
                  <a:cubicBezTo>
                    <a:pt x="318876" y="558776"/>
                    <a:pt x="315687" y="561396"/>
                    <a:pt x="313023" y="564510"/>
                  </a:cubicBezTo>
                  <a:cubicBezTo>
                    <a:pt x="310800" y="567757"/>
                    <a:pt x="312070" y="573886"/>
                    <a:pt x="308529" y="575962"/>
                  </a:cubicBezTo>
                  <a:cubicBezTo>
                    <a:pt x="306972" y="576768"/>
                    <a:pt x="305226" y="577139"/>
                    <a:pt x="303475" y="577036"/>
                  </a:cubicBezTo>
                  <a:cubicBezTo>
                    <a:pt x="294489" y="568001"/>
                    <a:pt x="295148" y="553765"/>
                    <a:pt x="290069" y="544047"/>
                  </a:cubicBezTo>
                  <a:cubicBezTo>
                    <a:pt x="285576" y="535476"/>
                    <a:pt x="277860" y="533522"/>
                    <a:pt x="276297" y="529127"/>
                  </a:cubicBezTo>
                  <a:cubicBezTo>
                    <a:pt x="275686" y="527466"/>
                    <a:pt x="275906" y="525537"/>
                    <a:pt x="275100" y="523755"/>
                  </a:cubicBezTo>
                  <a:cubicBezTo>
                    <a:pt x="273415" y="519970"/>
                    <a:pt x="269069" y="518505"/>
                    <a:pt x="269704" y="513816"/>
                  </a:cubicBezTo>
                  <a:cubicBezTo>
                    <a:pt x="270241" y="509934"/>
                    <a:pt x="273000" y="507126"/>
                    <a:pt x="272927" y="503121"/>
                  </a:cubicBezTo>
                  <a:cubicBezTo>
                    <a:pt x="272927" y="497261"/>
                    <a:pt x="267799" y="496333"/>
                    <a:pt x="265064" y="492011"/>
                  </a:cubicBezTo>
                  <a:cubicBezTo>
                    <a:pt x="264051" y="490240"/>
                    <a:pt x="263355" y="488306"/>
                    <a:pt x="263013" y="486297"/>
                  </a:cubicBezTo>
                  <a:cubicBezTo>
                    <a:pt x="261299" y="487571"/>
                    <a:pt x="259113" y="488035"/>
                    <a:pt x="257031" y="487566"/>
                  </a:cubicBezTo>
                  <a:cubicBezTo>
                    <a:pt x="252440" y="486785"/>
                    <a:pt x="245871" y="483049"/>
                    <a:pt x="242209" y="487762"/>
                  </a:cubicBezTo>
                  <a:cubicBezTo>
                    <a:pt x="239449" y="491278"/>
                    <a:pt x="240499" y="495771"/>
                    <a:pt x="234883" y="495918"/>
                  </a:cubicBezTo>
                  <a:cubicBezTo>
                    <a:pt x="232050" y="495918"/>
                    <a:pt x="224700" y="496089"/>
                    <a:pt x="225457" y="500655"/>
                  </a:cubicBezTo>
                  <a:cubicBezTo>
                    <a:pt x="226214" y="505221"/>
                    <a:pt x="233174" y="504879"/>
                    <a:pt x="233247" y="509739"/>
                  </a:cubicBezTo>
                  <a:cubicBezTo>
                    <a:pt x="233247" y="513523"/>
                    <a:pt x="228778" y="516185"/>
                    <a:pt x="225408" y="515819"/>
                  </a:cubicBezTo>
                  <a:cubicBezTo>
                    <a:pt x="215519" y="514793"/>
                    <a:pt x="219572" y="502144"/>
                    <a:pt x="211929" y="498482"/>
                  </a:cubicBezTo>
                  <a:cubicBezTo>
                    <a:pt x="191686" y="488714"/>
                    <a:pt x="219792" y="478654"/>
                    <a:pt x="202162" y="469692"/>
                  </a:cubicBezTo>
                  <a:cubicBezTo>
                    <a:pt x="198326" y="467729"/>
                    <a:pt x="196660" y="463131"/>
                    <a:pt x="198353" y="459167"/>
                  </a:cubicBezTo>
                  <a:cubicBezTo>
                    <a:pt x="199940" y="455261"/>
                    <a:pt x="206655" y="453136"/>
                    <a:pt x="205532" y="448619"/>
                  </a:cubicBezTo>
                  <a:cubicBezTo>
                    <a:pt x="204702" y="445420"/>
                    <a:pt x="199427" y="442172"/>
                    <a:pt x="196424" y="441293"/>
                  </a:cubicBezTo>
                  <a:cubicBezTo>
                    <a:pt x="189244" y="439071"/>
                    <a:pt x="186436" y="446372"/>
                    <a:pt x="176205" y="443393"/>
                  </a:cubicBezTo>
                  <a:cubicBezTo>
                    <a:pt x="169856" y="441537"/>
                    <a:pt x="170442" y="432917"/>
                    <a:pt x="159576" y="433381"/>
                  </a:cubicBezTo>
                  <a:cubicBezTo>
                    <a:pt x="149808" y="433797"/>
                    <a:pt x="143948" y="441684"/>
                    <a:pt x="129101" y="438119"/>
                  </a:cubicBezTo>
                  <a:cubicBezTo>
                    <a:pt x="122875" y="436629"/>
                    <a:pt x="119944" y="430671"/>
                    <a:pt x="115061" y="427179"/>
                  </a:cubicBezTo>
                  <a:cubicBezTo>
                    <a:pt x="110177" y="423687"/>
                    <a:pt x="105049" y="425690"/>
                    <a:pt x="99726" y="425421"/>
                  </a:cubicBezTo>
                  <a:cubicBezTo>
                    <a:pt x="94402" y="425152"/>
                    <a:pt x="89592" y="422417"/>
                    <a:pt x="83976" y="422833"/>
                  </a:cubicBezTo>
                  <a:cubicBezTo>
                    <a:pt x="78921" y="423223"/>
                    <a:pt x="76455" y="428327"/>
                    <a:pt x="71278" y="427277"/>
                  </a:cubicBezTo>
                  <a:cubicBezTo>
                    <a:pt x="60143" y="425079"/>
                    <a:pt x="64831" y="420977"/>
                    <a:pt x="59459" y="418584"/>
                  </a:cubicBezTo>
                  <a:cubicBezTo>
                    <a:pt x="57481" y="417705"/>
                    <a:pt x="55064" y="417631"/>
                    <a:pt x="53575" y="415678"/>
                  </a:cubicBezTo>
                  <a:cubicBezTo>
                    <a:pt x="52537" y="413746"/>
                    <a:pt x="51851" y="411646"/>
                    <a:pt x="51548" y="409476"/>
                  </a:cubicBezTo>
                  <a:cubicBezTo>
                    <a:pt x="49814" y="403762"/>
                    <a:pt x="46322" y="402345"/>
                    <a:pt x="41414" y="399855"/>
                  </a:cubicBezTo>
                  <a:cubicBezTo>
                    <a:pt x="36506" y="397364"/>
                    <a:pt x="35090" y="392138"/>
                    <a:pt x="32672" y="387645"/>
                  </a:cubicBezTo>
                  <a:cubicBezTo>
                    <a:pt x="30255" y="383152"/>
                    <a:pt x="25005" y="380906"/>
                    <a:pt x="21464" y="376925"/>
                  </a:cubicBezTo>
                  <a:cubicBezTo>
                    <a:pt x="17557" y="372530"/>
                    <a:pt x="14505" y="366035"/>
                    <a:pt x="19242" y="361102"/>
                  </a:cubicBezTo>
                  <a:cubicBezTo>
                    <a:pt x="21464" y="358660"/>
                    <a:pt x="24907" y="358172"/>
                    <a:pt x="27569" y="356536"/>
                  </a:cubicBezTo>
                  <a:cubicBezTo>
                    <a:pt x="39021" y="349430"/>
                    <a:pt x="43270" y="334364"/>
                    <a:pt x="40462" y="326135"/>
                  </a:cubicBezTo>
                  <a:cubicBezTo>
                    <a:pt x="39021" y="321910"/>
                    <a:pt x="32745" y="320616"/>
                    <a:pt x="29083" y="322374"/>
                  </a:cubicBezTo>
                  <a:cubicBezTo>
                    <a:pt x="26983" y="323375"/>
                    <a:pt x="26519" y="323986"/>
                    <a:pt x="23930" y="322960"/>
                  </a:cubicBezTo>
                  <a:cubicBezTo>
                    <a:pt x="21708" y="321925"/>
                    <a:pt x="19684" y="320514"/>
                    <a:pt x="17948" y="318785"/>
                  </a:cubicBezTo>
                  <a:cubicBezTo>
                    <a:pt x="11501" y="313168"/>
                    <a:pt x="15115" y="307503"/>
                    <a:pt x="0" y="296222"/>
                  </a:cubicBezTo>
                  <a:cubicBezTo>
                    <a:pt x="501" y="295829"/>
                    <a:pt x="1023" y="295462"/>
                    <a:pt x="1563" y="295123"/>
                  </a:cubicBezTo>
                  <a:cubicBezTo>
                    <a:pt x="3958" y="293299"/>
                    <a:pt x="6801" y="292151"/>
                    <a:pt x="9792" y="291802"/>
                  </a:cubicBezTo>
                  <a:cubicBezTo>
                    <a:pt x="15359" y="291802"/>
                    <a:pt x="29083" y="301838"/>
                    <a:pt x="38264" y="300226"/>
                  </a:cubicBezTo>
                  <a:cubicBezTo>
                    <a:pt x="42830" y="299445"/>
                    <a:pt x="46054" y="295343"/>
                    <a:pt x="50888" y="295343"/>
                  </a:cubicBezTo>
                  <a:cubicBezTo>
                    <a:pt x="56114" y="295343"/>
                    <a:pt x="59997" y="299152"/>
                    <a:pt x="64807" y="300226"/>
                  </a:cubicBezTo>
                  <a:cubicBezTo>
                    <a:pt x="79458" y="303279"/>
                    <a:pt x="84342" y="289287"/>
                    <a:pt x="112594" y="299250"/>
                  </a:cubicBezTo>
                  <a:cubicBezTo>
                    <a:pt x="127612" y="304524"/>
                    <a:pt x="131030" y="295904"/>
                    <a:pt x="150639" y="288261"/>
                  </a:cubicBezTo>
                  <a:cubicBezTo>
                    <a:pt x="172860" y="279568"/>
                    <a:pt x="175716" y="289189"/>
                    <a:pt x="189953" y="287358"/>
                  </a:cubicBezTo>
                  <a:cubicBezTo>
                    <a:pt x="195227" y="286674"/>
                    <a:pt x="199012" y="282254"/>
                    <a:pt x="204604" y="281204"/>
                  </a:cubicBezTo>
                  <a:cubicBezTo>
                    <a:pt x="210196" y="280154"/>
                    <a:pt x="214200" y="285038"/>
                    <a:pt x="219792" y="285111"/>
                  </a:cubicBezTo>
                  <a:cubicBezTo>
                    <a:pt x="225897" y="285111"/>
                    <a:pt x="228485" y="279300"/>
                    <a:pt x="228949" y="274025"/>
                  </a:cubicBezTo>
                  <a:cubicBezTo>
                    <a:pt x="228788" y="271237"/>
                    <a:pt x="229084" y="268441"/>
                    <a:pt x="229828" y="265747"/>
                  </a:cubicBezTo>
                  <a:cubicBezTo>
                    <a:pt x="231098" y="262671"/>
                    <a:pt x="232881" y="260864"/>
                    <a:pt x="233467" y="257518"/>
                  </a:cubicBezTo>
                  <a:cubicBezTo>
                    <a:pt x="234370" y="252097"/>
                    <a:pt x="233052" y="247629"/>
                    <a:pt x="233149" y="242379"/>
                  </a:cubicBezTo>
                  <a:cubicBezTo>
                    <a:pt x="233369" y="231439"/>
                    <a:pt x="237642" y="220231"/>
                    <a:pt x="246628" y="213418"/>
                  </a:cubicBezTo>
                  <a:cubicBezTo>
                    <a:pt x="252709" y="208803"/>
                    <a:pt x="259155" y="211807"/>
                    <a:pt x="266163" y="210976"/>
                  </a:cubicBezTo>
                  <a:cubicBezTo>
                    <a:pt x="274417" y="210024"/>
                    <a:pt x="275174" y="202234"/>
                    <a:pt x="281205" y="198352"/>
                  </a:cubicBezTo>
                  <a:cubicBezTo>
                    <a:pt x="297297" y="187998"/>
                    <a:pt x="303035" y="213003"/>
                    <a:pt x="315391" y="215738"/>
                  </a:cubicBezTo>
                  <a:cubicBezTo>
                    <a:pt x="330287" y="219230"/>
                    <a:pt x="347624" y="206215"/>
                    <a:pt x="347746" y="226824"/>
                  </a:cubicBezTo>
                  <a:cubicBezTo>
                    <a:pt x="347746" y="232196"/>
                    <a:pt x="345597" y="241109"/>
                    <a:pt x="350334" y="244821"/>
                  </a:cubicBezTo>
                  <a:cubicBezTo>
                    <a:pt x="355511" y="248874"/>
                    <a:pt x="363398" y="239546"/>
                    <a:pt x="368453" y="237495"/>
                  </a:cubicBezTo>
                  <a:cubicBezTo>
                    <a:pt x="382884" y="231903"/>
                    <a:pt x="385351" y="252464"/>
                    <a:pt x="391992" y="260082"/>
                  </a:cubicBezTo>
                  <a:cubicBezTo>
                    <a:pt x="398121" y="267115"/>
                    <a:pt x="404202" y="256883"/>
                    <a:pt x="408402" y="252757"/>
                  </a:cubicBezTo>
                  <a:cubicBezTo>
                    <a:pt x="413286" y="248068"/>
                    <a:pt x="420367" y="241378"/>
                    <a:pt x="427033" y="239400"/>
                  </a:cubicBezTo>
                  <a:cubicBezTo>
                    <a:pt x="431856" y="238401"/>
                    <a:pt x="436762" y="237861"/>
                    <a:pt x="441684" y="237788"/>
                  </a:cubicBezTo>
                  <a:lnTo>
                    <a:pt x="441684" y="237788"/>
                  </a:lnTo>
                  <a:cubicBezTo>
                    <a:pt x="442319" y="237788"/>
                    <a:pt x="442954" y="237642"/>
                    <a:pt x="443565" y="237544"/>
                  </a:cubicBezTo>
                  <a:cubicBezTo>
                    <a:pt x="444182" y="237453"/>
                    <a:pt x="444795" y="237324"/>
                    <a:pt x="445396" y="237153"/>
                  </a:cubicBezTo>
                  <a:cubicBezTo>
                    <a:pt x="450084" y="235957"/>
                    <a:pt x="453503" y="233026"/>
                    <a:pt x="453894" y="225090"/>
                  </a:cubicBezTo>
                  <a:cubicBezTo>
                    <a:pt x="454626" y="209340"/>
                    <a:pt x="475358" y="222111"/>
                    <a:pt x="477848" y="196936"/>
                  </a:cubicBezTo>
                  <a:cubicBezTo>
                    <a:pt x="477927" y="193761"/>
                    <a:pt x="479189" y="190728"/>
                    <a:pt x="481389" y="188438"/>
                  </a:cubicBezTo>
                  <a:cubicBezTo>
                    <a:pt x="487079" y="182504"/>
                    <a:pt x="487127" y="187241"/>
                    <a:pt x="501461" y="187217"/>
                  </a:cubicBezTo>
                  <a:cubicBezTo>
                    <a:pt x="503903" y="187217"/>
                    <a:pt x="508030" y="188291"/>
                    <a:pt x="510521" y="187217"/>
                  </a:cubicBezTo>
                  <a:cubicBezTo>
                    <a:pt x="518847" y="183676"/>
                    <a:pt x="514208" y="170124"/>
                    <a:pt x="527052" y="172566"/>
                  </a:cubicBezTo>
                  <a:cubicBezTo>
                    <a:pt x="531569" y="173420"/>
                    <a:pt x="535305" y="176375"/>
                    <a:pt x="539921" y="176766"/>
                  </a:cubicBezTo>
                  <a:cubicBezTo>
                    <a:pt x="565463" y="179037"/>
                    <a:pt x="559724" y="158159"/>
                    <a:pt x="577574" y="130932"/>
                  </a:cubicBezTo>
                  <a:cubicBezTo>
                    <a:pt x="582458" y="123606"/>
                    <a:pt x="587854" y="117551"/>
                    <a:pt x="587537" y="108394"/>
                  </a:cubicBezTo>
                  <a:cubicBezTo>
                    <a:pt x="587219" y="99701"/>
                    <a:pt x="586658" y="91301"/>
                    <a:pt x="594643" y="85489"/>
                  </a:cubicBezTo>
                  <a:cubicBezTo>
                    <a:pt x="597597" y="83364"/>
                    <a:pt x="602579" y="81680"/>
                    <a:pt x="604679" y="78627"/>
                  </a:cubicBezTo>
                  <a:cubicBezTo>
                    <a:pt x="606779" y="75575"/>
                    <a:pt x="606315" y="70081"/>
                    <a:pt x="608317" y="66247"/>
                  </a:cubicBezTo>
                  <a:cubicBezTo>
                    <a:pt x="612761" y="57725"/>
                    <a:pt x="622114" y="52255"/>
                    <a:pt x="624409" y="42659"/>
                  </a:cubicBezTo>
                  <a:cubicBezTo>
                    <a:pt x="625361" y="38678"/>
                    <a:pt x="622407" y="35895"/>
                    <a:pt x="623139" y="32183"/>
                  </a:cubicBezTo>
                  <a:cubicBezTo>
                    <a:pt x="624140" y="27055"/>
                    <a:pt x="627559" y="26225"/>
                    <a:pt x="632174" y="26689"/>
                  </a:cubicBezTo>
                  <a:cubicBezTo>
                    <a:pt x="645556" y="28056"/>
                    <a:pt x="636155" y="29131"/>
                    <a:pt x="654444" y="26689"/>
                  </a:cubicBezTo>
                  <a:cubicBezTo>
                    <a:pt x="665945" y="25077"/>
                    <a:pt x="668753" y="17336"/>
                    <a:pt x="676030" y="15114"/>
                  </a:cubicBezTo>
                  <a:cubicBezTo>
                    <a:pt x="680743" y="13542"/>
                    <a:pt x="685744" y="13017"/>
                    <a:pt x="690681" y="13576"/>
                  </a:cubicBezTo>
                  <a:cubicBezTo>
                    <a:pt x="693455" y="13676"/>
                    <a:pt x="696234" y="13530"/>
                    <a:pt x="698984" y="13136"/>
                  </a:cubicBezTo>
                  <a:cubicBezTo>
                    <a:pt x="702280" y="12990"/>
                    <a:pt x="705332" y="13722"/>
                    <a:pt x="708531" y="12526"/>
                  </a:cubicBezTo>
                  <a:cubicBezTo>
                    <a:pt x="718641" y="8692"/>
                    <a:pt x="732095" y="2759"/>
                    <a:pt x="744695" y="3467"/>
                  </a:cubicBezTo>
                  <a:cubicBezTo>
                    <a:pt x="756734" y="4102"/>
                    <a:pt x="753608" y="6372"/>
                    <a:pt x="756905" y="11256"/>
                  </a:cubicBezTo>
                  <a:cubicBezTo>
                    <a:pt x="765866" y="24223"/>
                    <a:pt x="774584" y="17752"/>
                    <a:pt x="785084" y="19949"/>
                  </a:cubicBezTo>
                  <a:cubicBezTo>
                    <a:pt x="792263" y="21439"/>
                    <a:pt x="795413" y="27861"/>
                    <a:pt x="800931" y="31695"/>
                  </a:cubicBezTo>
                  <a:cubicBezTo>
                    <a:pt x="812213" y="39484"/>
                    <a:pt x="819123" y="29473"/>
                    <a:pt x="833604" y="31963"/>
                  </a:cubicBezTo>
                  <a:cubicBezTo>
                    <a:pt x="845495" y="33990"/>
                    <a:pt x="850941" y="49887"/>
                    <a:pt x="863712" y="48104"/>
                  </a:cubicBezTo>
                  <a:cubicBezTo>
                    <a:pt x="874871" y="46566"/>
                    <a:pt x="871746" y="36627"/>
                    <a:pt x="893795" y="28056"/>
                  </a:cubicBezTo>
                  <a:cubicBezTo>
                    <a:pt x="905053" y="23685"/>
                    <a:pt x="913086" y="31280"/>
                    <a:pt x="923879" y="31939"/>
                  </a:cubicBezTo>
                  <a:cubicBezTo>
                    <a:pt x="930521" y="32354"/>
                    <a:pt x="932621" y="24076"/>
                    <a:pt x="936821" y="20291"/>
                  </a:cubicBezTo>
                  <a:cubicBezTo>
                    <a:pt x="942291" y="15407"/>
                    <a:pt x="949030" y="15798"/>
                    <a:pt x="955917" y="16409"/>
                  </a:cubicBezTo>
                  <a:cubicBezTo>
                    <a:pt x="987514" y="19241"/>
                    <a:pt x="975744" y="8350"/>
                    <a:pt x="984706" y="2075"/>
                  </a:cubicBezTo>
                  <a:cubicBezTo>
                    <a:pt x="992789" y="-3566"/>
                    <a:pt x="1003850" y="3296"/>
                    <a:pt x="1007953" y="10695"/>
                  </a:cubicBezTo>
                  <a:cubicBezTo>
                    <a:pt x="1015913" y="25077"/>
                    <a:pt x="1021163" y="41291"/>
                    <a:pt x="1042627" y="42292"/>
                  </a:cubicBezTo>
                  <a:cubicBezTo>
                    <a:pt x="1045777" y="42463"/>
                    <a:pt x="1049074" y="40705"/>
                    <a:pt x="1052028" y="42292"/>
                  </a:cubicBezTo>
                  <a:cubicBezTo>
                    <a:pt x="1058792" y="45882"/>
                    <a:pt x="1058280" y="54697"/>
                    <a:pt x="1059354" y="60997"/>
                  </a:cubicBezTo>
                  <a:cubicBezTo>
                    <a:pt x="1060795" y="68713"/>
                    <a:pt x="1065214" y="74305"/>
                    <a:pt x="1064506" y="82412"/>
                  </a:cubicBezTo>
                  <a:cubicBezTo>
                    <a:pt x="1063139" y="98113"/>
                    <a:pt x="1076154" y="102338"/>
                    <a:pt x="1084432" y="117892"/>
                  </a:cubicBezTo>
                  <a:cubicBezTo>
                    <a:pt x="1096177" y="139869"/>
                    <a:pt x="1107752" y="137305"/>
                    <a:pt x="1116616" y="137769"/>
                  </a:cubicBezTo>
                  <a:cubicBezTo>
                    <a:pt x="1121719" y="138038"/>
                    <a:pt x="1126652" y="139747"/>
                    <a:pt x="1131780" y="139698"/>
                  </a:cubicBezTo>
                  <a:cubicBezTo>
                    <a:pt x="1136908" y="139649"/>
                    <a:pt x="1138348" y="136963"/>
                    <a:pt x="1141840" y="133887"/>
                  </a:cubicBezTo>
                  <a:cubicBezTo>
                    <a:pt x="1154269" y="122923"/>
                    <a:pt x="1160813" y="129589"/>
                    <a:pt x="1169189" y="124998"/>
                  </a:cubicBezTo>
                  <a:cubicBezTo>
                    <a:pt x="1178004" y="120115"/>
                    <a:pt x="1188284" y="117502"/>
                    <a:pt x="1197832" y="114303"/>
                  </a:cubicBezTo>
                  <a:cubicBezTo>
                    <a:pt x="1214461" y="108711"/>
                    <a:pt x="1228038" y="120066"/>
                    <a:pt x="1245595" y="115719"/>
                  </a:cubicBezTo>
                  <a:cubicBezTo>
                    <a:pt x="1246963" y="115377"/>
                    <a:pt x="1248232" y="115109"/>
                    <a:pt x="1249453" y="114767"/>
                  </a:cubicBezTo>
                  <a:cubicBezTo>
                    <a:pt x="1250259" y="114694"/>
                    <a:pt x="1250869" y="114498"/>
                    <a:pt x="1251431" y="114254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30A5954F-49E3-4956-B523-8AAA6F8F8AD6}"/>
                </a:ext>
              </a:extLst>
            </p:cNvPr>
            <p:cNvSpPr/>
            <p:nvPr/>
          </p:nvSpPr>
          <p:spPr>
            <a:xfrm>
              <a:off x="5089849" y="7829158"/>
              <a:ext cx="1260002" cy="959653"/>
            </a:xfrm>
            <a:custGeom>
              <a:avLst/>
              <a:gdLst>
                <a:gd name="connsiteX0" fmla="*/ 1253381 w 1260001"/>
                <a:gd name="connsiteY0" fmla="*/ 285121 h 959652"/>
                <a:gd name="connsiteX1" fmla="*/ 1228278 w 1260001"/>
                <a:gd name="connsiteY1" fmla="*/ 304974 h 959652"/>
                <a:gd name="connsiteX2" fmla="*/ 1213627 w 1260001"/>
                <a:gd name="connsiteY2" fmla="*/ 309027 h 959652"/>
                <a:gd name="connsiteX3" fmla="*/ 1217266 w 1260001"/>
                <a:gd name="connsiteY3" fmla="*/ 335351 h 959652"/>
                <a:gd name="connsiteX4" fmla="*/ 1197193 w 1260001"/>
                <a:gd name="connsiteY4" fmla="*/ 339795 h 959652"/>
                <a:gd name="connsiteX5" fmla="*/ 1169942 w 1260001"/>
                <a:gd name="connsiteY5" fmla="*/ 371930 h 959652"/>
                <a:gd name="connsiteX6" fmla="*/ 1145987 w 1260001"/>
                <a:gd name="connsiteY6" fmla="*/ 371148 h 959652"/>
                <a:gd name="connsiteX7" fmla="*/ 1127625 w 1260001"/>
                <a:gd name="connsiteY7" fmla="*/ 376032 h 959652"/>
                <a:gd name="connsiteX8" fmla="*/ 1120958 w 1260001"/>
                <a:gd name="connsiteY8" fmla="*/ 374811 h 959652"/>
                <a:gd name="connsiteX9" fmla="*/ 1101423 w 1260001"/>
                <a:gd name="connsiteY9" fmla="*/ 358841 h 959652"/>
                <a:gd name="connsiteX10" fmla="*/ 1083598 w 1260001"/>
                <a:gd name="connsiteY10" fmla="*/ 368169 h 959652"/>
                <a:gd name="connsiteX11" fmla="*/ 1079202 w 1260001"/>
                <a:gd name="connsiteY11" fmla="*/ 389218 h 959652"/>
                <a:gd name="connsiteX12" fmla="*/ 1057616 w 1260001"/>
                <a:gd name="connsiteY12" fmla="*/ 388779 h 959652"/>
                <a:gd name="connsiteX13" fmla="*/ 1030756 w 1260001"/>
                <a:gd name="connsiteY13" fmla="*/ 391562 h 959652"/>
                <a:gd name="connsiteX14" fmla="*/ 1028509 w 1260001"/>
                <a:gd name="connsiteY14" fmla="*/ 398107 h 959652"/>
                <a:gd name="connsiteX15" fmla="*/ 1021452 w 1260001"/>
                <a:gd name="connsiteY15" fmla="*/ 403186 h 959652"/>
                <a:gd name="connsiteX16" fmla="*/ 991686 w 1260001"/>
                <a:gd name="connsiteY16" fmla="*/ 462108 h 959652"/>
                <a:gd name="connsiteX17" fmla="*/ 980454 w 1260001"/>
                <a:gd name="connsiteY17" fmla="*/ 475904 h 959652"/>
                <a:gd name="connsiteX18" fmla="*/ 979159 w 1260001"/>
                <a:gd name="connsiteY18" fmla="*/ 477247 h 959652"/>
                <a:gd name="connsiteX19" fmla="*/ 977841 w 1260001"/>
                <a:gd name="connsiteY19" fmla="*/ 478517 h 959652"/>
                <a:gd name="connsiteX20" fmla="*/ 969514 w 1260001"/>
                <a:gd name="connsiteY20" fmla="*/ 483157 h 959652"/>
                <a:gd name="connsiteX21" fmla="*/ 954863 w 1260001"/>
                <a:gd name="connsiteY21" fmla="*/ 491532 h 959652"/>
                <a:gd name="connsiteX22" fmla="*/ 940212 w 1260001"/>
                <a:gd name="connsiteY22" fmla="*/ 504816 h 959652"/>
                <a:gd name="connsiteX23" fmla="*/ 923680 w 1260001"/>
                <a:gd name="connsiteY23" fmla="*/ 517611 h 959652"/>
                <a:gd name="connsiteX24" fmla="*/ 924095 w 1260001"/>
                <a:gd name="connsiteY24" fmla="*/ 536194 h 959652"/>
                <a:gd name="connsiteX25" fmla="*/ 925707 w 1260001"/>
                <a:gd name="connsiteY25" fmla="*/ 562175 h 959652"/>
                <a:gd name="connsiteX26" fmla="*/ 929492 w 1260001"/>
                <a:gd name="connsiteY26" fmla="*/ 585520 h 959652"/>
                <a:gd name="connsiteX27" fmla="*/ 914230 w 1260001"/>
                <a:gd name="connsiteY27" fmla="*/ 600171 h 959652"/>
                <a:gd name="connsiteX28" fmla="*/ 887150 w 1260001"/>
                <a:gd name="connsiteY28" fmla="*/ 614480 h 959652"/>
                <a:gd name="connsiteX29" fmla="*/ 889592 w 1260001"/>
                <a:gd name="connsiteY29" fmla="*/ 624809 h 959652"/>
                <a:gd name="connsiteX30" fmla="*/ 875087 w 1260001"/>
                <a:gd name="connsiteY30" fmla="*/ 640437 h 959652"/>
                <a:gd name="connsiteX31" fmla="*/ 866028 w 1260001"/>
                <a:gd name="connsiteY31" fmla="*/ 669056 h 959652"/>
                <a:gd name="connsiteX32" fmla="*/ 864099 w 1260001"/>
                <a:gd name="connsiteY32" fmla="*/ 691033 h 959652"/>
                <a:gd name="connsiteX33" fmla="*/ 864099 w 1260001"/>
                <a:gd name="connsiteY33" fmla="*/ 702045 h 959652"/>
                <a:gd name="connsiteX34" fmla="*/ 844368 w 1260001"/>
                <a:gd name="connsiteY34" fmla="*/ 729297 h 959652"/>
                <a:gd name="connsiteX35" fmla="*/ 839485 w 1260001"/>
                <a:gd name="connsiteY35" fmla="*/ 746072 h 959652"/>
                <a:gd name="connsiteX36" fmla="*/ 810182 w 1260001"/>
                <a:gd name="connsiteY36" fmla="*/ 765778 h 959652"/>
                <a:gd name="connsiteX37" fmla="*/ 799169 w 1260001"/>
                <a:gd name="connsiteY37" fmla="*/ 782871 h 959652"/>
                <a:gd name="connsiteX38" fmla="*/ 788279 w 1260001"/>
                <a:gd name="connsiteY38" fmla="*/ 797962 h 959652"/>
                <a:gd name="connsiteX39" fmla="*/ 789133 w 1260001"/>
                <a:gd name="connsiteY39" fmla="*/ 803871 h 959652"/>
                <a:gd name="connsiteX40" fmla="*/ 789597 w 1260001"/>
                <a:gd name="connsiteY40" fmla="*/ 805703 h 959652"/>
                <a:gd name="connsiteX41" fmla="*/ 771967 w 1260001"/>
                <a:gd name="connsiteY41" fmla="*/ 820354 h 959652"/>
                <a:gd name="connsiteX42" fmla="*/ 758488 w 1260001"/>
                <a:gd name="connsiteY42" fmla="*/ 824334 h 959652"/>
                <a:gd name="connsiteX43" fmla="*/ 745937 w 1260001"/>
                <a:gd name="connsiteY43" fmla="*/ 845578 h 959652"/>
                <a:gd name="connsiteX44" fmla="*/ 733361 w 1260001"/>
                <a:gd name="connsiteY44" fmla="*/ 847263 h 959652"/>
                <a:gd name="connsiteX45" fmla="*/ 720664 w 1260001"/>
                <a:gd name="connsiteY45" fmla="*/ 851756 h 959652"/>
                <a:gd name="connsiteX46" fmla="*/ 705548 w 1260001"/>
                <a:gd name="connsiteY46" fmla="*/ 845676 h 959652"/>
                <a:gd name="connsiteX47" fmla="*/ 694926 w 1260001"/>
                <a:gd name="connsiteY47" fmla="*/ 835469 h 959652"/>
                <a:gd name="connsiteX48" fmla="*/ 667455 w 1260001"/>
                <a:gd name="connsiteY48" fmla="*/ 834102 h 959652"/>
                <a:gd name="connsiteX49" fmla="*/ 660130 w 1260001"/>
                <a:gd name="connsiteY49" fmla="*/ 829218 h 959652"/>
                <a:gd name="connsiteX50" fmla="*/ 653561 w 1260001"/>
                <a:gd name="connsiteY50" fmla="*/ 828266 h 959652"/>
                <a:gd name="connsiteX51" fmla="*/ 642060 w 1260001"/>
                <a:gd name="connsiteY51" fmla="*/ 821111 h 959652"/>
                <a:gd name="connsiteX52" fmla="*/ 623673 w 1260001"/>
                <a:gd name="connsiteY52" fmla="*/ 807778 h 959652"/>
                <a:gd name="connsiteX53" fmla="*/ 624039 w 1260001"/>
                <a:gd name="connsiteY53" fmla="*/ 794470 h 959652"/>
                <a:gd name="connsiteX54" fmla="*/ 625870 w 1260001"/>
                <a:gd name="connsiteY54" fmla="*/ 782383 h 959652"/>
                <a:gd name="connsiteX55" fmla="*/ 646675 w 1260001"/>
                <a:gd name="connsiteY55" fmla="*/ 770540 h 959652"/>
                <a:gd name="connsiteX56" fmla="*/ 645772 w 1260001"/>
                <a:gd name="connsiteY56" fmla="*/ 763068 h 959652"/>
                <a:gd name="connsiteX57" fmla="*/ 647969 w 1260001"/>
                <a:gd name="connsiteY57" fmla="*/ 747806 h 959652"/>
                <a:gd name="connsiteX58" fmla="*/ 619497 w 1260001"/>
                <a:gd name="connsiteY58" fmla="*/ 735255 h 959652"/>
                <a:gd name="connsiteX59" fmla="*/ 612025 w 1260001"/>
                <a:gd name="connsiteY59" fmla="*/ 729663 h 959652"/>
                <a:gd name="connsiteX60" fmla="*/ 583064 w 1260001"/>
                <a:gd name="connsiteY60" fmla="*/ 725170 h 959652"/>
                <a:gd name="connsiteX61" fmla="*/ 558768 w 1260001"/>
                <a:gd name="connsiteY61" fmla="*/ 711642 h 959652"/>
                <a:gd name="connsiteX62" fmla="*/ 550710 w 1260001"/>
                <a:gd name="connsiteY62" fmla="*/ 714255 h 959652"/>
                <a:gd name="connsiteX63" fmla="*/ 538500 w 1260001"/>
                <a:gd name="connsiteY63" fmla="*/ 700849 h 959652"/>
                <a:gd name="connsiteX64" fmla="*/ 526291 w 1260001"/>
                <a:gd name="connsiteY64" fmla="*/ 687199 h 959652"/>
                <a:gd name="connsiteX65" fmla="*/ 524973 w 1260001"/>
                <a:gd name="connsiteY65" fmla="*/ 688151 h 959652"/>
                <a:gd name="connsiteX66" fmla="*/ 514204 w 1260001"/>
                <a:gd name="connsiteY66" fmla="*/ 701826 h 959652"/>
                <a:gd name="connsiteX67" fmla="*/ 508588 w 1260001"/>
                <a:gd name="connsiteY67" fmla="*/ 715232 h 959652"/>
                <a:gd name="connsiteX68" fmla="*/ 495475 w 1260001"/>
                <a:gd name="connsiteY68" fmla="*/ 722337 h 959652"/>
                <a:gd name="connsiteX69" fmla="*/ 489419 w 1260001"/>
                <a:gd name="connsiteY69" fmla="*/ 726879 h 959652"/>
                <a:gd name="connsiteX70" fmla="*/ 482093 w 1260001"/>
                <a:gd name="connsiteY70" fmla="*/ 732544 h 959652"/>
                <a:gd name="connsiteX71" fmla="*/ 476013 w 1260001"/>
                <a:gd name="connsiteY71" fmla="*/ 740236 h 959652"/>
                <a:gd name="connsiteX72" fmla="*/ 478968 w 1260001"/>
                <a:gd name="connsiteY72" fmla="*/ 747025 h 959652"/>
                <a:gd name="connsiteX73" fmla="*/ 477405 w 1260001"/>
                <a:gd name="connsiteY73" fmla="*/ 753227 h 959652"/>
                <a:gd name="connsiteX74" fmla="*/ 476013 w 1260001"/>
                <a:gd name="connsiteY74" fmla="*/ 772445 h 959652"/>
                <a:gd name="connsiteX75" fmla="*/ 473864 w 1260001"/>
                <a:gd name="connsiteY75" fmla="*/ 779037 h 959652"/>
                <a:gd name="connsiteX76" fmla="*/ 473864 w 1260001"/>
                <a:gd name="connsiteY76" fmla="*/ 785142 h 959652"/>
                <a:gd name="connsiteX77" fmla="*/ 461142 w 1260001"/>
                <a:gd name="connsiteY77" fmla="*/ 797059 h 959652"/>
                <a:gd name="connsiteX78" fmla="*/ 455257 w 1260001"/>
                <a:gd name="connsiteY78" fmla="*/ 801722 h 959652"/>
                <a:gd name="connsiteX79" fmla="*/ 441607 w 1260001"/>
                <a:gd name="connsiteY79" fmla="*/ 796570 h 959652"/>
                <a:gd name="connsiteX80" fmla="*/ 436553 w 1260001"/>
                <a:gd name="connsiteY80" fmla="*/ 791979 h 959652"/>
                <a:gd name="connsiteX81" fmla="*/ 419704 w 1260001"/>
                <a:gd name="connsiteY81" fmla="*/ 810440 h 959652"/>
                <a:gd name="connsiteX82" fmla="*/ 421584 w 1260001"/>
                <a:gd name="connsiteY82" fmla="*/ 817766 h 959652"/>
                <a:gd name="connsiteX83" fmla="*/ 421730 w 1260001"/>
                <a:gd name="connsiteY83" fmla="*/ 830903 h 959652"/>
                <a:gd name="connsiteX84" fmla="*/ 429715 w 1260001"/>
                <a:gd name="connsiteY84" fmla="*/ 852880 h 959652"/>
                <a:gd name="connsiteX85" fmla="*/ 422683 w 1260001"/>
                <a:gd name="connsiteY85" fmla="*/ 865382 h 959652"/>
                <a:gd name="connsiteX86" fmla="*/ 419093 w 1260001"/>
                <a:gd name="connsiteY86" fmla="*/ 871389 h 959652"/>
                <a:gd name="connsiteX87" fmla="*/ 405565 w 1260001"/>
                <a:gd name="connsiteY87" fmla="*/ 875198 h 959652"/>
                <a:gd name="connsiteX88" fmla="*/ 399143 w 1260001"/>
                <a:gd name="connsiteY88" fmla="*/ 880253 h 959652"/>
                <a:gd name="connsiteX89" fmla="*/ 383735 w 1260001"/>
                <a:gd name="connsiteY89" fmla="*/ 871731 h 959652"/>
                <a:gd name="connsiteX90" fmla="*/ 370574 w 1260001"/>
                <a:gd name="connsiteY90" fmla="*/ 873000 h 959652"/>
                <a:gd name="connsiteX91" fmla="*/ 363077 w 1260001"/>
                <a:gd name="connsiteY91" fmla="*/ 871780 h 959652"/>
                <a:gd name="connsiteX92" fmla="*/ 347571 w 1260001"/>
                <a:gd name="connsiteY92" fmla="*/ 887261 h 959652"/>
                <a:gd name="connsiteX93" fmla="*/ 325961 w 1260001"/>
                <a:gd name="connsiteY93" fmla="*/ 882377 h 959652"/>
                <a:gd name="connsiteX94" fmla="*/ 321419 w 1260001"/>
                <a:gd name="connsiteY94" fmla="*/ 887798 h 959652"/>
                <a:gd name="connsiteX95" fmla="*/ 311969 w 1260001"/>
                <a:gd name="connsiteY95" fmla="*/ 900154 h 959652"/>
                <a:gd name="connsiteX96" fmla="*/ 306108 w 1260001"/>
                <a:gd name="connsiteY96" fmla="*/ 903890 h 959652"/>
                <a:gd name="connsiteX97" fmla="*/ 308550 w 1260001"/>
                <a:gd name="connsiteY97" fmla="*/ 917735 h 959652"/>
                <a:gd name="connsiteX98" fmla="*/ 310723 w 1260001"/>
                <a:gd name="connsiteY98" fmla="*/ 925256 h 959652"/>
                <a:gd name="connsiteX99" fmla="*/ 311236 w 1260001"/>
                <a:gd name="connsiteY99" fmla="*/ 926258 h 959652"/>
                <a:gd name="connsiteX100" fmla="*/ 302665 w 1260001"/>
                <a:gd name="connsiteY100" fmla="*/ 934169 h 959652"/>
                <a:gd name="connsiteX101" fmla="*/ 279590 w 1260001"/>
                <a:gd name="connsiteY101" fmla="*/ 943204 h 959652"/>
                <a:gd name="connsiteX102" fmla="*/ 270188 w 1260001"/>
                <a:gd name="connsiteY102" fmla="*/ 951946 h 959652"/>
                <a:gd name="connsiteX103" fmla="*/ 260641 w 1260001"/>
                <a:gd name="connsiteY103" fmla="*/ 956292 h 959652"/>
                <a:gd name="connsiteX104" fmla="*/ 253095 w 1260001"/>
                <a:gd name="connsiteY104" fmla="*/ 954925 h 959652"/>
                <a:gd name="connsiteX105" fmla="*/ 243108 w 1260001"/>
                <a:gd name="connsiteY105" fmla="*/ 943912 h 959652"/>
                <a:gd name="connsiteX106" fmla="*/ 224794 w 1260001"/>
                <a:gd name="connsiteY106" fmla="*/ 936025 h 959652"/>
                <a:gd name="connsiteX107" fmla="*/ 217151 w 1260001"/>
                <a:gd name="connsiteY107" fmla="*/ 945792 h 959652"/>
                <a:gd name="connsiteX108" fmla="*/ 210729 w 1260001"/>
                <a:gd name="connsiteY108" fmla="*/ 949260 h 959652"/>
                <a:gd name="connsiteX109" fmla="*/ 199252 w 1260001"/>
                <a:gd name="connsiteY109" fmla="*/ 960859 h 959652"/>
                <a:gd name="connsiteX110" fmla="*/ 182330 w 1260001"/>
                <a:gd name="connsiteY110" fmla="*/ 945792 h 959652"/>
                <a:gd name="connsiteX111" fmla="*/ 169706 w 1260001"/>
                <a:gd name="connsiteY111" fmla="*/ 945792 h 959652"/>
                <a:gd name="connsiteX112" fmla="*/ 163967 w 1260001"/>
                <a:gd name="connsiteY112" fmla="*/ 934926 h 959652"/>
                <a:gd name="connsiteX113" fmla="*/ 156935 w 1260001"/>
                <a:gd name="connsiteY113" fmla="*/ 926160 h 959652"/>
                <a:gd name="connsiteX114" fmla="*/ 148510 w 1260001"/>
                <a:gd name="connsiteY114" fmla="*/ 942618 h 959652"/>
                <a:gd name="connsiteX115" fmla="*/ 139524 w 1260001"/>
                <a:gd name="connsiteY115" fmla="*/ 931801 h 959652"/>
                <a:gd name="connsiteX116" fmla="*/ 143285 w 1260001"/>
                <a:gd name="connsiteY116" fmla="*/ 919518 h 959652"/>
                <a:gd name="connsiteX117" fmla="*/ 143724 w 1260001"/>
                <a:gd name="connsiteY117" fmla="*/ 919298 h 959652"/>
                <a:gd name="connsiteX118" fmla="*/ 155519 w 1260001"/>
                <a:gd name="connsiteY118" fmla="*/ 918322 h 959652"/>
                <a:gd name="connsiteX119" fmla="*/ 169755 w 1260001"/>
                <a:gd name="connsiteY119" fmla="*/ 914244 h 959652"/>
                <a:gd name="connsiteX120" fmla="*/ 180255 w 1260001"/>
                <a:gd name="connsiteY120" fmla="*/ 915953 h 959652"/>
                <a:gd name="connsiteX121" fmla="*/ 180059 w 1260001"/>
                <a:gd name="connsiteY121" fmla="*/ 908969 h 959652"/>
                <a:gd name="connsiteX122" fmla="*/ 174443 w 1260001"/>
                <a:gd name="connsiteY122" fmla="*/ 894757 h 959652"/>
                <a:gd name="connsiteX123" fmla="*/ 181427 w 1260001"/>
                <a:gd name="connsiteY123" fmla="*/ 891388 h 959652"/>
                <a:gd name="connsiteX124" fmla="*/ 182916 w 1260001"/>
                <a:gd name="connsiteY124" fmla="*/ 884062 h 959652"/>
                <a:gd name="connsiteX125" fmla="*/ 197567 w 1260001"/>
                <a:gd name="connsiteY125" fmla="*/ 875027 h 959652"/>
                <a:gd name="connsiteX126" fmla="*/ 197226 w 1260001"/>
                <a:gd name="connsiteY126" fmla="*/ 860694 h 959652"/>
                <a:gd name="connsiteX127" fmla="*/ 181891 w 1260001"/>
                <a:gd name="connsiteY127" fmla="*/ 855956 h 959652"/>
                <a:gd name="connsiteX128" fmla="*/ 185212 w 1260001"/>
                <a:gd name="connsiteY128" fmla="*/ 844602 h 959652"/>
                <a:gd name="connsiteX129" fmla="*/ 189705 w 1260001"/>
                <a:gd name="connsiteY129" fmla="*/ 839229 h 959652"/>
                <a:gd name="connsiteX130" fmla="*/ 178496 w 1260001"/>
                <a:gd name="connsiteY130" fmla="*/ 821526 h 959652"/>
                <a:gd name="connsiteX131" fmla="*/ 175639 w 1260001"/>
                <a:gd name="connsiteY131" fmla="*/ 814347 h 959652"/>
                <a:gd name="connsiteX132" fmla="*/ 175639 w 1260001"/>
                <a:gd name="connsiteY132" fmla="*/ 814078 h 959652"/>
                <a:gd name="connsiteX133" fmla="*/ 181793 w 1260001"/>
                <a:gd name="connsiteY133" fmla="*/ 802626 h 959652"/>
                <a:gd name="connsiteX134" fmla="*/ 173637 w 1260001"/>
                <a:gd name="connsiteY134" fmla="*/ 796179 h 959652"/>
                <a:gd name="connsiteX135" fmla="*/ 171537 w 1260001"/>
                <a:gd name="connsiteY135" fmla="*/ 784678 h 959652"/>
                <a:gd name="connsiteX136" fmla="*/ 160475 w 1260001"/>
                <a:gd name="connsiteY136" fmla="*/ 764508 h 959652"/>
                <a:gd name="connsiteX137" fmla="*/ 164285 w 1260001"/>
                <a:gd name="connsiteY137" fmla="*/ 731177 h 959652"/>
                <a:gd name="connsiteX138" fmla="*/ 167777 w 1260001"/>
                <a:gd name="connsiteY138" fmla="*/ 725707 h 959652"/>
                <a:gd name="connsiteX139" fmla="*/ 172197 w 1260001"/>
                <a:gd name="connsiteY139" fmla="*/ 720384 h 959652"/>
                <a:gd name="connsiteX140" fmla="*/ 166678 w 1260001"/>
                <a:gd name="connsiteY140" fmla="*/ 699189 h 959652"/>
                <a:gd name="connsiteX141" fmla="*/ 155665 w 1260001"/>
                <a:gd name="connsiteY141" fmla="*/ 687858 h 959652"/>
                <a:gd name="connsiteX142" fmla="*/ 144262 w 1260001"/>
                <a:gd name="connsiteY142" fmla="*/ 682975 h 959652"/>
                <a:gd name="connsiteX143" fmla="*/ 135398 w 1260001"/>
                <a:gd name="connsiteY143" fmla="*/ 667102 h 959652"/>
                <a:gd name="connsiteX144" fmla="*/ 141527 w 1260001"/>
                <a:gd name="connsiteY144" fmla="*/ 655357 h 959652"/>
                <a:gd name="connsiteX145" fmla="*/ 132516 w 1260001"/>
                <a:gd name="connsiteY145" fmla="*/ 635187 h 959652"/>
                <a:gd name="connsiteX146" fmla="*/ 121796 w 1260001"/>
                <a:gd name="connsiteY146" fmla="*/ 613552 h 959652"/>
                <a:gd name="connsiteX147" fmla="*/ 85974 w 1260001"/>
                <a:gd name="connsiteY147" fmla="*/ 594017 h 959652"/>
                <a:gd name="connsiteX148" fmla="*/ 74595 w 1260001"/>
                <a:gd name="connsiteY148" fmla="*/ 584909 h 959652"/>
                <a:gd name="connsiteX149" fmla="*/ 65316 w 1260001"/>
                <a:gd name="connsiteY149" fmla="*/ 576998 h 959652"/>
                <a:gd name="connsiteX150" fmla="*/ 52374 w 1260001"/>
                <a:gd name="connsiteY150" fmla="*/ 555509 h 959652"/>
                <a:gd name="connsiteX151" fmla="*/ 39335 w 1260001"/>
                <a:gd name="connsiteY151" fmla="*/ 540052 h 959652"/>
                <a:gd name="connsiteX152" fmla="*/ 49566 w 1260001"/>
                <a:gd name="connsiteY152" fmla="*/ 527843 h 959652"/>
                <a:gd name="connsiteX153" fmla="*/ 30397 w 1260001"/>
                <a:gd name="connsiteY153" fmla="*/ 518710 h 959652"/>
                <a:gd name="connsiteX154" fmla="*/ 23633 w 1260001"/>
                <a:gd name="connsiteY154" fmla="*/ 527184 h 959652"/>
                <a:gd name="connsiteX155" fmla="*/ 2853 w 1260001"/>
                <a:gd name="connsiteY155" fmla="*/ 514559 h 959652"/>
                <a:gd name="connsiteX156" fmla="*/ 118 w 1260001"/>
                <a:gd name="connsiteY156" fmla="*/ 502179 h 959652"/>
                <a:gd name="connsiteX157" fmla="*/ 8958 w 1260001"/>
                <a:gd name="connsiteY157" fmla="*/ 486478 h 959652"/>
                <a:gd name="connsiteX158" fmla="*/ 15966 w 1260001"/>
                <a:gd name="connsiteY158" fmla="*/ 487308 h 959652"/>
                <a:gd name="connsiteX159" fmla="*/ 21021 w 1260001"/>
                <a:gd name="connsiteY159" fmla="*/ 486233 h 959652"/>
                <a:gd name="connsiteX160" fmla="*/ 25514 w 1260001"/>
                <a:gd name="connsiteY160" fmla="*/ 474781 h 959652"/>
                <a:gd name="connsiteX161" fmla="*/ 34890 w 1260001"/>
                <a:gd name="connsiteY161" fmla="*/ 467138 h 959652"/>
                <a:gd name="connsiteX162" fmla="*/ 51666 w 1260001"/>
                <a:gd name="connsiteY162" fmla="*/ 465160 h 959652"/>
                <a:gd name="connsiteX163" fmla="*/ 75230 w 1260001"/>
                <a:gd name="connsiteY163" fmla="*/ 476857 h 959652"/>
                <a:gd name="connsiteX164" fmla="*/ 80871 w 1260001"/>
                <a:gd name="connsiteY164" fmla="*/ 462743 h 959652"/>
                <a:gd name="connsiteX165" fmla="*/ 88929 w 1260001"/>
                <a:gd name="connsiteY165" fmla="*/ 455051 h 959652"/>
                <a:gd name="connsiteX166" fmla="*/ 97573 w 1260001"/>
                <a:gd name="connsiteY166" fmla="*/ 439887 h 959652"/>
                <a:gd name="connsiteX167" fmla="*/ 102823 w 1260001"/>
                <a:gd name="connsiteY167" fmla="*/ 446040 h 959652"/>
                <a:gd name="connsiteX168" fmla="*/ 116522 w 1260001"/>
                <a:gd name="connsiteY168" fmla="*/ 440717 h 959652"/>
                <a:gd name="connsiteX169" fmla="*/ 133346 w 1260001"/>
                <a:gd name="connsiteY169" fmla="*/ 433147 h 959652"/>
                <a:gd name="connsiteX170" fmla="*/ 141527 w 1260001"/>
                <a:gd name="connsiteY170" fmla="*/ 457566 h 959652"/>
                <a:gd name="connsiteX171" fmla="*/ 147973 w 1260001"/>
                <a:gd name="connsiteY171" fmla="*/ 471192 h 959652"/>
                <a:gd name="connsiteX172" fmla="*/ 154151 w 1260001"/>
                <a:gd name="connsiteY172" fmla="*/ 492827 h 959652"/>
                <a:gd name="connsiteX173" fmla="*/ 166702 w 1260001"/>
                <a:gd name="connsiteY173" fmla="*/ 497271 h 959652"/>
                <a:gd name="connsiteX174" fmla="*/ 178912 w 1260001"/>
                <a:gd name="connsiteY174" fmla="*/ 503058 h 959652"/>
                <a:gd name="connsiteX175" fmla="*/ 190901 w 1260001"/>
                <a:gd name="connsiteY175" fmla="*/ 496587 h 959652"/>
                <a:gd name="connsiteX176" fmla="*/ 181329 w 1260001"/>
                <a:gd name="connsiteY176" fmla="*/ 485672 h 959652"/>
                <a:gd name="connsiteX177" fmla="*/ 191219 w 1260001"/>
                <a:gd name="connsiteY177" fmla="*/ 477833 h 959652"/>
                <a:gd name="connsiteX178" fmla="*/ 204991 w 1260001"/>
                <a:gd name="connsiteY178" fmla="*/ 475953 h 959652"/>
                <a:gd name="connsiteX179" fmla="*/ 218323 w 1260001"/>
                <a:gd name="connsiteY179" fmla="*/ 471875 h 959652"/>
                <a:gd name="connsiteX180" fmla="*/ 223012 w 1260001"/>
                <a:gd name="connsiteY180" fmla="*/ 485672 h 959652"/>
                <a:gd name="connsiteX181" fmla="*/ 235221 w 1260001"/>
                <a:gd name="connsiteY181" fmla="*/ 502521 h 959652"/>
                <a:gd name="connsiteX182" fmla="*/ 241496 w 1260001"/>
                <a:gd name="connsiteY182" fmla="*/ 507844 h 959652"/>
                <a:gd name="connsiteX183" fmla="*/ 256026 w 1260001"/>
                <a:gd name="connsiteY183" fmla="*/ 514242 h 959652"/>
                <a:gd name="connsiteX184" fmla="*/ 257466 w 1260001"/>
                <a:gd name="connsiteY184" fmla="*/ 528893 h 959652"/>
                <a:gd name="connsiteX185" fmla="*/ 251850 w 1260001"/>
                <a:gd name="connsiteY185" fmla="*/ 540565 h 959652"/>
                <a:gd name="connsiteX186" fmla="*/ 261618 w 1260001"/>
                <a:gd name="connsiteY186" fmla="*/ 550577 h 959652"/>
                <a:gd name="connsiteX187" fmla="*/ 270506 w 1260001"/>
                <a:gd name="connsiteY187" fmla="*/ 563079 h 959652"/>
                <a:gd name="connsiteX188" fmla="*/ 284400 w 1260001"/>
                <a:gd name="connsiteY188" fmla="*/ 564764 h 959652"/>
                <a:gd name="connsiteX189" fmla="*/ 292849 w 1260001"/>
                <a:gd name="connsiteY189" fmla="*/ 575362 h 959652"/>
                <a:gd name="connsiteX190" fmla="*/ 306841 w 1260001"/>
                <a:gd name="connsiteY190" fmla="*/ 576973 h 959652"/>
                <a:gd name="connsiteX191" fmla="*/ 327646 w 1260001"/>
                <a:gd name="connsiteY191" fmla="*/ 553873 h 959652"/>
                <a:gd name="connsiteX192" fmla="*/ 339635 w 1260001"/>
                <a:gd name="connsiteY192" fmla="*/ 547475 h 959652"/>
                <a:gd name="connsiteX193" fmla="*/ 344250 w 1260001"/>
                <a:gd name="connsiteY193" fmla="*/ 533752 h 959652"/>
                <a:gd name="connsiteX194" fmla="*/ 363614 w 1260001"/>
                <a:gd name="connsiteY194" fmla="*/ 522007 h 959652"/>
                <a:gd name="connsiteX195" fmla="*/ 369401 w 1260001"/>
                <a:gd name="connsiteY195" fmla="*/ 514486 h 959652"/>
                <a:gd name="connsiteX196" fmla="*/ 396067 w 1260001"/>
                <a:gd name="connsiteY196" fmla="*/ 498199 h 959652"/>
                <a:gd name="connsiteX197" fmla="*/ 409863 w 1260001"/>
                <a:gd name="connsiteY197" fmla="*/ 492240 h 959652"/>
                <a:gd name="connsiteX198" fmla="*/ 413233 w 1260001"/>
                <a:gd name="connsiteY198" fmla="*/ 480910 h 959652"/>
                <a:gd name="connsiteX199" fmla="*/ 415675 w 1260001"/>
                <a:gd name="connsiteY199" fmla="*/ 466918 h 959652"/>
                <a:gd name="connsiteX200" fmla="*/ 417213 w 1260001"/>
                <a:gd name="connsiteY200" fmla="*/ 453024 h 959652"/>
                <a:gd name="connsiteX201" fmla="*/ 429227 w 1260001"/>
                <a:gd name="connsiteY201" fmla="*/ 449019 h 959652"/>
                <a:gd name="connsiteX202" fmla="*/ 439263 w 1260001"/>
                <a:gd name="connsiteY202" fmla="*/ 437054 h 959652"/>
                <a:gd name="connsiteX203" fmla="*/ 458798 w 1260001"/>
                <a:gd name="connsiteY203" fmla="*/ 434930 h 959652"/>
                <a:gd name="connsiteX204" fmla="*/ 467271 w 1260001"/>
                <a:gd name="connsiteY204" fmla="*/ 442256 h 959652"/>
                <a:gd name="connsiteX205" fmla="*/ 470104 w 1260001"/>
                <a:gd name="connsiteY205" fmla="*/ 439814 h 959652"/>
                <a:gd name="connsiteX206" fmla="*/ 473864 w 1260001"/>
                <a:gd name="connsiteY206" fmla="*/ 435418 h 959652"/>
                <a:gd name="connsiteX207" fmla="*/ 486074 w 1260001"/>
                <a:gd name="connsiteY207" fmla="*/ 433147 h 959652"/>
                <a:gd name="connsiteX208" fmla="*/ 499748 w 1260001"/>
                <a:gd name="connsiteY208" fmla="*/ 423917 h 959652"/>
                <a:gd name="connsiteX209" fmla="*/ 509198 w 1260001"/>
                <a:gd name="connsiteY209" fmla="*/ 412050 h 959652"/>
                <a:gd name="connsiteX210" fmla="*/ 525119 w 1260001"/>
                <a:gd name="connsiteY210" fmla="*/ 407483 h 959652"/>
                <a:gd name="connsiteX211" fmla="*/ 525119 w 1260001"/>
                <a:gd name="connsiteY211" fmla="*/ 390634 h 959652"/>
                <a:gd name="connsiteX212" fmla="*/ 531273 w 1260001"/>
                <a:gd name="connsiteY212" fmla="*/ 388754 h 959652"/>
                <a:gd name="connsiteX213" fmla="*/ 545142 w 1260001"/>
                <a:gd name="connsiteY213" fmla="*/ 388901 h 959652"/>
                <a:gd name="connsiteX214" fmla="*/ 549342 w 1260001"/>
                <a:gd name="connsiteY214" fmla="*/ 374445 h 959652"/>
                <a:gd name="connsiteX215" fmla="*/ 553274 w 1260001"/>
                <a:gd name="connsiteY215" fmla="*/ 341846 h 959652"/>
                <a:gd name="connsiteX216" fmla="*/ 555471 w 1260001"/>
                <a:gd name="connsiteY216" fmla="*/ 328074 h 959652"/>
                <a:gd name="connsiteX217" fmla="*/ 561039 w 1260001"/>
                <a:gd name="connsiteY217" fmla="*/ 318306 h 959652"/>
                <a:gd name="connsiteX218" fmla="*/ 565337 w 1260001"/>
                <a:gd name="connsiteY218" fmla="*/ 304852 h 959652"/>
                <a:gd name="connsiteX219" fmla="*/ 572027 w 1260001"/>
                <a:gd name="connsiteY219" fmla="*/ 296965 h 959652"/>
                <a:gd name="connsiteX220" fmla="*/ 568877 w 1260001"/>
                <a:gd name="connsiteY220" fmla="*/ 288052 h 959652"/>
                <a:gd name="connsiteX221" fmla="*/ 580623 w 1260001"/>
                <a:gd name="connsiteY221" fmla="*/ 273767 h 959652"/>
                <a:gd name="connsiteX222" fmla="*/ 577009 w 1260001"/>
                <a:gd name="connsiteY222" fmla="*/ 269640 h 959652"/>
                <a:gd name="connsiteX223" fmla="*/ 569317 w 1260001"/>
                <a:gd name="connsiteY223" fmla="*/ 264878 h 959652"/>
                <a:gd name="connsiteX224" fmla="*/ 562968 w 1260001"/>
                <a:gd name="connsiteY224" fmla="*/ 250447 h 959652"/>
                <a:gd name="connsiteX225" fmla="*/ 564702 w 1260001"/>
                <a:gd name="connsiteY225" fmla="*/ 234624 h 959652"/>
                <a:gd name="connsiteX226" fmla="*/ 571173 w 1260001"/>
                <a:gd name="connsiteY226" fmla="*/ 231132 h 959652"/>
                <a:gd name="connsiteX227" fmla="*/ 577986 w 1260001"/>
                <a:gd name="connsiteY227" fmla="*/ 225125 h 959652"/>
                <a:gd name="connsiteX228" fmla="*/ 593149 w 1260001"/>
                <a:gd name="connsiteY228" fmla="*/ 224319 h 959652"/>
                <a:gd name="connsiteX229" fmla="*/ 599620 w 1260001"/>
                <a:gd name="connsiteY229" fmla="*/ 230424 h 959652"/>
                <a:gd name="connsiteX230" fmla="*/ 607703 w 1260001"/>
                <a:gd name="connsiteY230" fmla="*/ 232866 h 959652"/>
                <a:gd name="connsiteX231" fmla="*/ 614833 w 1260001"/>
                <a:gd name="connsiteY231" fmla="*/ 231278 h 959652"/>
                <a:gd name="connsiteX232" fmla="*/ 615712 w 1260001"/>
                <a:gd name="connsiteY232" fmla="*/ 223831 h 959652"/>
                <a:gd name="connsiteX233" fmla="*/ 623038 w 1260001"/>
                <a:gd name="connsiteY233" fmla="*/ 218532 h 959652"/>
                <a:gd name="connsiteX234" fmla="*/ 629509 w 1260001"/>
                <a:gd name="connsiteY234" fmla="*/ 222341 h 959652"/>
                <a:gd name="connsiteX235" fmla="*/ 642817 w 1260001"/>
                <a:gd name="connsiteY235" fmla="*/ 227225 h 959652"/>
                <a:gd name="connsiteX236" fmla="*/ 650143 w 1260001"/>
                <a:gd name="connsiteY236" fmla="*/ 228617 h 959652"/>
                <a:gd name="connsiteX237" fmla="*/ 662352 w 1260001"/>
                <a:gd name="connsiteY237" fmla="*/ 231962 h 959652"/>
                <a:gd name="connsiteX238" fmla="*/ 670288 w 1260001"/>
                <a:gd name="connsiteY238" fmla="*/ 227493 h 959652"/>
                <a:gd name="connsiteX239" fmla="*/ 681496 w 1260001"/>
                <a:gd name="connsiteY239" fmla="*/ 229520 h 959652"/>
                <a:gd name="connsiteX240" fmla="*/ 689481 w 1260001"/>
                <a:gd name="connsiteY240" fmla="*/ 222536 h 959652"/>
                <a:gd name="connsiteX241" fmla="*/ 698369 w 1260001"/>
                <a:gd name="connsiteY241" fmla="*/ 213746 h 959652"/>
                <a:gd name="connsiteX242" fmla="*/ 699786 w 1260001"/>
                <a:gd name="connsiteY242" fmla="*/ 196995 h 959652"/>
                <a:gd name="connsiteX243" fmla="*/ 692094 w 1260001"/>
                <a:gd name="connsiteY243" fmla="*/ 183711 h 959652"/>
                <a:gd name="connsiteX244" fmla="*/ 691508 w 1260001"/>
                <a:gd name="connsiteY244" fmla="*/ 173650 h 959652"/>
                <a:gd name="connsiteX245" fmla="*/ 694585 w 1260001"/>
                <a:gd name="connsiteY245" fmla="*/ 169841 h 959652"/>
                <a:gd name="connsiteX246" fmla="*/ 698467 w 1260001"/>
                <a:gd name="connsiteY246" fmla="*/ 146790 h 959652"/>
                <a:gd name="connsiteX247" fmla="*/ 707697 w 1260001"/>
                <a:gd name="connsiteY247" fmla="*/ 143347 h 959652"/>
                <a:gd name="connsiteX248" fmla="*/ 714510 w 1260001"/>
                <a:gd name="connsiteY248" fmla="*/ 145960 h 959652"/>
                <a:gd name="connsiteX249" fmla="*/ 721836 w 1260001"/>
                <a:gd name="connsiteY249" fmla="*/ 143518 h 959652"/>
                <a:gd name="connsiteX250" fmla="*/ 733630 w 1260001"/>
                <a:gd name="connsiteY250" fmla="*/ 136803 h 959652"/>
                <a:gd name="connsiteX251" fmla="*/ 741664 w 1260001"/>
                <a:gd name="connsiteY251" fmla="*/ 132187 h 959652"/>
                <a:gd name="connsiteX252" fmla="*/ 745155 w 1260001"/>
                <a:gd name="connsiteY252" fmla="*/ 130258 h 959652"/>
                <a:gd name="connsiteX253" fmla="*/ 748306 w 1260001"/>
                <a:gd name="connsiteY253" fmla="*/ 127963 h 959652"/>
                <a:gd name="connsiteX254" fmla="*/ 779390 w 1260001"/>
                <a:gd name="connsiteY254" fmla="*/ 134996 h 959652"/>
                <a:gd name="connsiteX255" fmla="*/ 799072 w 1260001"/>
                <a:gd name="connsiteY255" fmla="*/ 131186 h 959652"/>
                <a:gd name="connsiteX256" fmla="*/ 825249 w 1260001"/>
                <a:gd name="connsiteY256" fmla="*/ 130210 h 959652"/>
                <a:gd name="connsiteX257" fmla="*/ 829302 w 1260001"/>
                <a:gd name="connsiteY257" fmla="*/ 127475 h 959652"/>
                <a:gd name="connsiteX258" fmla="*/ 849179 w 1260001"/>
                <a:gd name="connsiteY258" fmla="*/ 108135 h 959652"/>
                <a:gd name="connsiteX259" fmla="*/ 857188 w 1260001"/>
                <a:gd name="connsiteY259" fmla="*/ 110577 h 959652"/>
                <a:gd name="connsiteX260" fmla="*/ 878286 w 1260001"/>
                <a:gd name="connsiteY260" fmla="*/ 103886 h 959652"/>
                <a:gd name="connsiteX261" fmla="*/ 888053 w 1260001"/>
                <a:gd name="connsiteY261" fmla="*/ 101005 h 959652"/>
                <a:gd name="connsiteX262" fmla="*/ 894915 w 1260001"/>
                <a:gd name="connsiteY262" fmla="*/ 93679 h 959652"/>
                <a:gd name="connsiteX263" fmla="*/ 901581 w 1260001"/>
                <a:gd name="connsiteY263" fmla="*/ 91091 h 959652"/>
                <a:gd name="connsiteX264" fmla="*/ 916232 w 1260001"/>
                <a:gd name="connsiteY264" fmla="*/ 75268 h 959652"/>
                <a:gd name="connsiteX265" fmla="*/ 923558 w 1260001"/>
                <a:gd name="connsiteY265" fmla="*/ 67429 h 959652"/>
                <a:gd name="connsiteX266" fmla="*/ 939577 w 1260001"/>
                <a:gd name="connsiteY266" fmla="*/ 74193 h 959652"/>
                <a:gd name="connsiteX267" fmla="*/ 942385 w 1260001"/>
                <a:gd name="connsiteY267" fmla="*/ 69627 h 959652"/>
                <a:gd name="connsiteX268" fmla="*/ 950077 w 1260001"/>
                <a:gd name="connsiteY268" fmla="*/ 63547 h 959652"/>
                <a:gd name="connsiteX269" fmla="*/ 951176 w 1260001"/>
                <a:gd name="connsiteY269" fmla="*/ 56026 h 959652"/>
                <a:gd name="connsiteX270" fmla="*/ 962579 w 1260001"/>
                <a:gd name="connsiteY270" fmla="*/ 35368 h 959652"/>
                <a:gd name="connsiteX271" fmla="*/ 963873 w 1260001"/>
                <a:gd name="connsiteY271" fmla="*/ 24648 h 959652"/>
                <a:gd name="connsiteX272" fmla="*/ 965778 w 1260001"/>
                <a:gd name="connsiteY272" fmla="*/ 23695 h 959652"/>
                <a:gd name="connsiteX273" fmla="*/ 967976 w 1260001"/>
                <a:gd name="connsiteY273" fmla="*/ 21937 h 959652"/>
                <a:gd name="connsiteX274" fmla="*/ 998792 w 1260001"/>
                <a:gd name="connsiteY274" fmla="*/ 376 h 959652"/>
                <a:gd name="connsiteX275" fmla="*/ 1013126 w 1260001"/>
                <a:gd name="connsiteY275" fmla="*/ 1377 h 959652"/>
                <a:gd name="connsiteX276" fmla="*/ 1022112 w 1260001"/>
                <a:gd name="connsiteY276" fmla="*/ 7188 h 959652"/>
                <a:gd name="connsiteX277" fmla="*/ 1012735 w 1260001"/>
                <a:gd name="connsiteY277" fmla="*/ 22230 h 959652"/>
                <a:gd name="connsiteX278" fmla="*/ 1019743 w 1260001"/>
                <a:gd name="connsiteY278" fmla="*/ 38176 h 959652"/>
                <a:gd name="connsiteX279" fmla="*/ 1042990 w 1260001"/>
                <a:gd name="connsiteY279" fmla="*/ 46478 h 959652"/>
                <a:gd name="connsiteX280" fmla="*/ 1041622 w 1260001"/>
                <a:gd name="connsiteY280" fmla="*/ 54365 h 959652"/>
                <a:gd name="connsiteX281" fmla="*/ 1046188 w 1260001"/>
                <a:gd name="connsiteY281" fmla="*/ 64133 h 959652"/>
                <a:gd name="connsiteX282" fmla="*/ 1062818 w 1260001"/>
                <a:gd name="connsiteY282" fmla="*/ 101811 h 959652"/>
                <a:gd name="connsiteX283" fmla="*/ 1076053 w 1260001"/>
                <a:gd name="connsiteY283" fmla="*/ 101493 h 959652"/>
                <a:gd name="connsiteX284" fmla="*/ 1101301 w 1260001"/>
                <a:gd name="connsiteY284" fmla="*/ 100516 h 959652"/>
                <a:gd name="connsiteX285" fmla="*/ 1112339 w 1260001"/>
                <a:gd name="connsiteY285" fmla="*/ 104668 h 959652"/>
                <a:gd name="connsiteX286" fmla="*/ 1135414 w 1260001"/>
                <a:gd name="connsiteY286" fmla="*/ 126913 h 959652"/>
                <a:gd name="connsiteX287" fmla="*/ 1139980 w 1260001"/>
                <a:gd name="connsiteY287" fmla="*/ 137730 h 959652"/>
                <a:gd name="connsiteX288" fmla="*/ 1147648 w 1260001"/>
                <a:gd name="connsiteY288" fmla="*/ 165885 h 959652"/>
                <a:gd name="connsiteX289" fmla="*/ 1163691 w 1260001"/>
                <a:gd name="connsiteY289" fmla="*/ 190719 h 959652"/>
                <a:gd name="connsiteX290" fmla="*/ 1197877 w 1260001"/>
                <a:gd name="connsiteY290" fmla="*/ 178143 h 959652"/>
                <a:gd name="connsiteX291" fmla="*/ 1210355 w 1260001"/>
                <a:gd name="connsiteY291" fmla="*/ 181245 h 959652"/>
                <a:gd name="connsiteX292" fmla="*/ 1232649 w 1260001"/>
                <a:gd name="connsiteY292" fmla="*/ 179169 h 959652"/>
                <a:gd name="connsiteX293" fmla="*/ 1245982 w 1260001"/>
                <a:gd name="connsiteY293" fmla="*/ 193503 h 959652"/>
                <a:gd name="connsiteX294" fmla="*/ 1258045 w 1260001"/>
                <a:gd name="connsiteY294" fmla="*/ 220363 h 959652"/>
                <a:gd name="connsiteX295" fmla="*/ 1254406 w 1260001"/>
                <a:gd name="connsiteY295" fmla="*/ 233793 h 959652"/>
                <a:gd name="connsiteX296" fmla="*/ 1258386 w 1260001"/>
                <a:gd name="connsiteY296" fmla="*/ 242291 h 959652"/>
                <a:gd name="connsiteX297" fmla="*/ 1252868 w 1260001"/>
                <a:gd name="connsiteY297" fmla="*/ 245930 h 959652"/>
                <a:gd name="connsiteX298" fmla="*/ 1245884 w 1260001"/>
                <a:gd name="connsiteY298" fmla="*/ 247273 h 959652"/>
                <a:gd name="connsiteX299" fmla="*/ 1248106 w 1260001"/>
                <a:gd name="connsiteY299" fmla="*/ 257382 h 959652"/>
                <a:gd name="connsiteX300" fmla="*/ 1253381 w 1260001"/>
                <a:gd name="connsiteY300" fmla="*/ 285121 h 9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260001" h="959652">
                  <a:moveTo>
                    <a:pt x="1253381" y="285121"/>
                  </a:moveTo>
                  <a:cubicBezTo>
                    <a:pt x="1246885" y="293985"/>
                    <a:pt x="1239193" y="303582"/>
                    <a:pt x="1228278" y="304974"/>
                  </a:cubicBezTo>
                  <a:cubicBezTo>
                    <a:pt x="1223077" y="305609"/>
                    <a:pt x="1216655" y="304730"/>
                    <a:pt x="1213627" y="309027"/>
                  </a:cubicBezTo>
                  <a:cubicBezTo>
                    <a:pt x="1208304" y="316695"/>
                    <a:pt x="1222223" y="327463"/>
                    <a:pt x="1217266" y="335351"/>
                  </a:cubicBezTo>
                  <a:cubicBezTo>
                    <a:pt x="1213456" y="341382"/>
                    <a:pt x="1204055" y="337793"/>
                    <a:pt x="1197193" y="339795"/>
                  </a:cubicBezTo>
                  <a:cubicBezTo>
                    <a:pt x="1182029" y="344190"/>
                    <a:pt x="1185863" y="370440"/>
                    <a:pt x="1169942" y="371930"/>
                  </a:cubicBezTo>
                  <a:cubicBezTo>
                    <a:pt x="1154974" y="373346"/>
                    <a:pt x="1152849" y="370050"/>
                    <a:pt x="1145987" y="371148"/>
                  </a:cubicBezTo>
                  <a:cubicBezTo>
                    <a:pt x="1138515" y="372345"/>
                    <a:pt x="1134853" y="378474"/>
                    <a:pt x="1127625" y="376032"/>
                  </a:cubicBezTo>
                  <a:cubicBezTo>
                    <a:pt x="1125354" y="375251"/>
                    <a:pt x="1122961" y="375422"/>
                    <a:pt x="1120958" y="374811"/>
                  </a:cubicBezTo>
                  <a:cubicBezTo>
                    <a:pt x="1116343" y="373395"/>
                    <a:pt x="1110580" y="361479"/>
                    <a:pt x="1101423" y="358841"/>
                  </a:cubicBezTo>
                  <a:cubicBezTo>
                    <a:pt x="1093976" y="356959"/>
                    <a:pt x="1086308" y="360976"/>
                    <a:pt x="1083598" y="368169"/>
                  </a:cubicBezTo>
                  <a:cubicBezTo>
                    <a:pt x="1081156" y="375080"/>
                    <a:pt x="1084013" y="383724"/>
                    <a:pt x="1079202" y="389218"/>
                  </a:cubicBezTo>
                  <a:cubicBezTo>
                    <a:pt x="1074392" y="394712"/>
                    <a:pt x="1064551" y="392612"/>
                    <a:pt x="1057616" y="388779"/>
                  </a:cubicBezTo>
                  <a:cubicBezTo>
                    <a:pt x="1042208" y="380061"/>
                    <a:pt x="1035151" y="374640"/>
                    <a:pt x="1030756" y="391562"/>
                  </a:cubicBezTo>
                  <a:cubicBezTo>
                    <a:pt x="1030390" y="393855"/>
                    <a:pt x="1029633" y="396068"/>
                    <a:pt x="1028509" y="398107"/>
                  </a:cubicBezTo>
                  <a:cubicBezTo>
                    <a:pt x="1026825" y="400548"/>
                    <a:pt x="1023626" y="401452"/>
                    <a:pt x="1021452" y="403186"/>
                  </a:cubicBezTo>
                  <a:cubicBezTo>
                    <a:pt x="1002528" y="418179"/>
                    <a:pt x="1007827" y="444697"/>
                    <a:pt x="991686" y="462108"/>
                  </a:cubicBezTo>
                  <a:cubicBezTo>
                    <a:pt x="987999" y="466064"/>
                    <a:pt x="984361" y="471509"/>
                    <a:pt x="980454" y="475904"/>
                  </a:cubicBezTo>
                  <a:lnTo>
                    <a:pt x="979159" y="477247"/>
                  </a:lnTo>
                  <a:cubicBezTo>
                    <a:pt x="978744" y="477694"/>
                    <a:pt x="978305" y="478119"/>
                    <a:pt x="977841" y="478517"/>
                  </a:cubicBezTo>
                  <a:cubicBezTo>
                    <a:pt x="975521" y="480754"/>
                    <a:pt x="972639" y="482353"/>
                    <a:pt x="969514" y="483157"/>
                  </a:cubicBezTo>
                  <a:cubicBezTo>
                    <a:pt x="963995" y="484666"/>
                    <a:pt x="958965" y="487547"/>
                    <a:pt x="954863" y="491532"/>
                  </a:cubicBezTo>
                  <a:cubicBezTo>
                    <a:pt x="953618" y="492607"/>
                    <a:pt x="941237" y="503497"/>
                    <a:pt x="940212" y="504816"/>
                  </a:cubicBezTo>
                  <a:cubicBezTo>
                    <a:pt x="938063" y="507820"/>
                    <a:pt x="926537" y="510286"/>
                    <a:pt x="923680" y="517611"/>
                  </a:cubicBezTo>
                  <a:cubicBezTo>
                    <a:pt x="921507" y="523252"/>
                    <a:pt x="922801" y="530578"/>
                    <a:pt x="924095" y="536194"/>
                  </a:cubicBezTo>
                  <a:cubicBezTo>
                    <a:pt x="926146" y="545034"/>
                    <a:pt x="923216" y="553287"/>
                    <a:pt x="925707" y="562175"/>
                  </a:cubicBezTo>
                  <a:cubicBezTo>
                    <a:pt x="927783" y="569501"/>
                    <a:pt x="931641" y="578072"/>
                    <a:pt x="929492" y="585520"/>
                  </a:cubicBezTo>
                  <a:cubicBezTo>
                    <a:pt x="927294" y="592723"/>
                    <a:pt x="921507" y="598269"/>
                    <a:pt x="914230" y="600171"/>
                  </a:cubicBezTo>
                  <a:cubicBezTo>
                    <a:pt x="907246" y="601709"/>
                    <a:pt x="886368" y="595287"/>
                    <a:pt x="887150" y="614480"/>
                  </a:cubicBezTo>
                  <a:cubicBezTo>
                    <a:pt x="887150" y="618021"/>
                    <a:pt x="890373" y="621342"/>
                    <a:pt x="889592" y="624809"/>
                  </a:cubicBezTo>
                  <a:cubicBezTo>
                    <a:pt x="888078" y="632404"/>
                    <a:pt x="880654" y="636433"/>
                    <a:pt x="875087" y="640437"/>
                  </a:cubicBezTo>
                  <a:cubicBezTo>
                    <a:pt x="860631" y="650766"/>
                    <a:pt x="868006" y="662805"/>
                    <a:pt x="866028" y="669056"/>
                  </a:cubicBezTo>
                  <a:cubicBezTo>
                    <a:pt x="864514" y="673940"/>
                    <a:pt x="857896" y="683048"/>
                    <a:pt x="864099" y="691033"/>
                  </a:cubicBezTo>
                  <a:cubicBezTo>
                    <a:pt x="862389" y="695623"/>
                    <a:pt x="864856" y="696698"/>
                    <a:pt x="864099" y="702045"/>
                  </a:cubicBezTo>
                  <a:cubicBezTo>
                    <a:pt x="862023" y="716868"/>
                    <a:pt x="846664" y="709371"/>
                    <a:pt x="844368" y="729297"/>
                  </a:cubicBezTo>
                  <a:cubicBezTo>
                    <a:pt x="843770" y="735138"/>
                    <a:pt x="842115" y="740822"/>
                    <a:pt x="839485" y="746072"/>
                  </a:cubicBezTo>
                  <a:cubicBezTo>
                    <a:pt x="834259" y="756939"/>
                    <a:pt x="825542" y="754106"/>
                    <a:pt x="810182" y="765778"/>
                  </a:cubicBezTo>
                  <a:cubicBezTo>
                    <a:pt x="799853" y="773592"/>
                    <a:pt x="803443" y="776058"/>
                    <a:pt x="799169" y="782871"/>
                  </a:cubicBezTo>
                  <a:cubicBezTo>
                    <a:pt x="795165" y="789342"/>
                    <a:pt x="787546" y="785753"/>
                    <a:pt x="788279" y="797962"/>
                  </a:cubicBezTo>
                  <a:cubicBezTo>
                    <a:pt x="788420" y="799950"/>
                    <a:pt x="788706" y="801925"/>
                    <a:pt x="789133" y="803871"/>
                  </a:cubicBezTo>
                  <a:lnTo>
                    <a:pt x="789597" y="805703"/>
                  </a:lnTo>
                  <a:cubicBezTo>
                    <a:pt x="771357" y="805165"/>
                    <a:pt x="776607" y="814591"/>
                    <a:pt x="771967" y="820354"/>
                  </a:cubicBezTo>
                  <a:cubicBezTo>
                    <a:pt x="768719" y="824456"/>
                    <a:pt x="762712" y="822576"/>
                    <a:pt x="758488" y="824334"/>
                  </a:cubicBezTo>
                  <a:cubicBezTo>
                    <a:pt x="744936" y="829975"/>
                    <a:pt x="755607" y="836373"/>
                    <a:pt x="745937" y="845578"/>
                  </a:cubicBezTo>
                  <a:cubicBezTo>
                    <a:pt x="742982" y="848386"/>
                    <a:pt x="737610" y="847507"/>
                    <a:pt x="733361" y="847263"/>
                  </a:cubicBezTo>
                  <a:cubicBezTo>
                    <a:pt x="728478" y="846995"/>
                    <a:pt x="725791" y="852001"/>
                    <a:pt x="720664" y="851756"/>
                  </a:cubicBezTo>
                  <a:cubicBezTo>
                    <a:pt x="715118" y="851344"/>
                    <a:pt x="709836" y="849219"/>
                    <a:pt x="705548" y="845676"/>
                  </a:cubicBezTo>
                  <a:cubicBezTo>
                    <a:pt x="701690" y="842209"/>
                    <a:pt x="700665" y="836885"/>
                    <a:pt x="694926" y="835469"/>
                  </a:cubicBezTo>
                  <a:cubicBezTo>
                    <a:pt x="685916" y="833271"/>
                    <a:pt x="676100" y="838326"/>
                    <a:pt x="667455" y="834102"/>
                  </a:cubicBezTo>
                  <a:cubicBezTo>
                    <a:pt x="664745" y="832783"/>
                    <a:pt x="662913" y="830414"/>
                    <a:pt x="660130" y="829218"/>
                  </a:cubicBezTo>
                  <a:cubicBezTo>
                    <a:pt x="657996" y="828593"/>
                    <a:pt x="655786" y="828273"/>
                    <a:pt x="653561" y="828266"/>
                  </a:cubicBezTo>
                  <a:cubicBezTo>
                    <a:pt x="648262" y="827582"/>
                    <a:pt x="646773" y="822845"/>
                    <a:pt x="642060" y="821111"/>
                  </a:cubicBezTo>
                  <a:cubicBezTo>
                    <a:pt x="635394" y="818669"/>
                    <a:pt x="622110" y="822796"/>
                    <a:pt x="623673" y="807778"/>
                  </a:cubicBezTo>
                  <a:cubicBezTo>
                    <a:pt x="624186" y="802894"/>
                    <a:pt x="625651" y="799574"/>
                    <a:pt x="624039" y="794470"/>
                  </a:cubicBezTo>
                  <a:cubicBezTo>
                    <a:pt x="622427" y="789367"/>
                    <a:pt x="620889" y="785997"/>
                    <a:pt x="625870" y="782383"/>
                  </a:cubicBezTo>
                  <a:cubicBezTo>
                    <a:pt x="632390" y="777646"/>
                    <a:pt x="645405" y="779941"/>
                    <a:pt x="646675" y="770540"/>
                  </a:cubicBezTo>
                  <a:cubicBezTo>
                    <a:pt x="646673" y="768022"/>
                    <a:pt x="646367" y="765514"/>
                    <a:pt x="645772" y="763068"/>
                  </a:cubicBezTo>
                  <a:cubicBezTo>
                    <a:pt x="645332" y="757329"/>
                    <a:pt x="650802" y="757647"/>
                    <a:pt x="647969" y="747806"/>
                  </a:cubicBezTo>
                  <a:cubicBezTo>
                    <a:pt x="642353" y="728271"/>
                    <a:pt x="630876" y="741555"/>
                    <a:pt x="619497" y="735255"/>
                  </a:cubicBezTo>
                  <a:cubicBezTo>
                    <a:pt x="616787" y="733765"/>
                    <a:pt x="614760" y="731201"/>
                    <a:pt x="612025" y="729663"/>
                  </a:cubicBezTo>
                  <a:cubicBezTo>
                    <a:pt x="599816" y="722704"/>
                    <a:pt x="592954" y="725170"/>
                    <a:pt x="583064" y="725170"/>
                  </a:cubicBezTo>
                  <a:cubicBezTo>
                    <a:pt x="572784" y="725170"/>
                    <a:pt x="569805" y="711691"/>
                    <a:pt x="558768" y="711642"/>
                  </a:cubicBezTo>
                  <a:cubicBezTo>
                    <a:pt x="555471" y="711642"/>
                    <a:pt x="553713" y="713303"/>
                    <a:pt x="550710" y="714255"/>
                  </a:cubicBezTo>
                  <a:cubicBezTo>
                    <a:pt x="542969" y="716697"/>
                    <a:pt x="540942" y="705879"/>
                    <a:pt x="538500" y="700849"/>
                  </a:cubicBezTo>
                  <a:cubicBezTo>
                    <a:pt x="535702" y="695306"/>
                    <a:pt x="531490" y="690598"/>
                    <a:pt x="526291" y="687199"/>
                  </a:cubicBezTo>
                  <a:lnTo>
                    <a:pt x="524973" y="688151"/>
                  </a:lnTo>
                  <a:cubicBezTo>
                    <a:pt x="520323" y="691765"/>
                    <a:pt x="516629" y="696459"/>
                    <a:pt x="514204" y="701826"/>
                  </a:cubicBezTo>
                  <a:cubicBezTo>
                    <a:pt x="511078" y="708199"/>
                    <a:pt x="513154" y="713376"/>
                    <a:pt x="508588" y="715232"/>
                  </a:cubicBezTo>
                  <a:cubicBezTo>
                    <a:pt x="503484" y="717283"/>
                    <a:pt x="500700" y="713962"/>
                    <a:pt x="495475" y="722337"/>
                  </a:cubicBezTo>
                  <a:cubicBezTo>
                    <a:pt x="493858" y="724325"/>
                    <a:pt x="491780" y="725885"/>
                    <a:pt x="489419" y="726879"/>
                  </a:cubicBezTo>
                  <a:cubicBezTo>
                    <a:pt x="486884" y="728645"/>
                    <a:pt x="484440" y="730535"/>
                    <a:pt x="482093" y="732544"/>
                  </a:cubicBezTo>
                  <a:cubicBezTo>
                    <a:pt x="479505" y="734425"/>
                    <a:pt x="476135" y="736574"/>
                    <a:pt x="476013" y="740236"/>
                  </a:cubicBezTo>
                  <a:cubicBezTo>
                    <a:pt x="476013" y="742678"/>
                    <a:pt x="477893" y="744998"/>
                    <a:pt x="478968" y="747025"/>
                  </a:cubicBezTo>
                  <a:cubicBezTo>
                    <a:pt x="480677" y="750321"/>
                    <a:pt x="479652" y="750834"/>
                    <a:pt x="477405" y="753227"/>
                  </a:cubicBezTo>
                  <a:cubicBezTo>
                    <a:pt x="472521" y="758477"/>
                    <a:pt x="476550" y="768928"/>
                    <a:pt x="476013" y="772445"/>
                  </a:cubicBezTo>
                  <a:cubicBezTo>
                    <a:pt x="475622" y="774886"/>
                    <a:pt x="473059" y="776303"/>
                    <a:pt x="473864" y="779037"/>
                  </a:cubicBezTo>
                  <a:cubicBezTo>
                    <a:pt x="474670" y="781772"/>
                    <a:pt x="475574" y="782651"/>
                    <a:pt x="473864" y="785142"/>
                  </a:cubicBezTo>
                  <a:cubicBezTo>
                    <a:pt x="468468" y="793322"/>
                    <a:pt x="464097" y="792956"/>
                    <a:pt x="461142" y="797059"/>
                  </a:cubicBezTo>
                  <a:cubicBezTo>
                    <a:pt x="459963" y="799405"/>
                    <a:pt x="457809" y="801110"/>
                    <a:pt x="455257" y="801722"/>
                  </a:cubicBezTo>
                  <a:cubicBezTo>
                    <a:pt x="446931" y="803529"/>
                    <a:pt x="444415" y="805385"/>
                    <a:pt x="441607" y="796570"/>
                  </a:cubicBezTo>
                  <a:cubicBezTo>
                    <a:pt x="440631" y="793591"/>
                    <a:pt x="440044" y="791686"/>
                    <a:pt x="436553" y="791979"/>
                  </a:cubicBezTo>
                  <a:cubicBezTo>
                    <a:pt x="430839" y="792443"/>
                    <a:pt x="419191" y="800550"/>
                    <a:pt x="419704" y="810440"/>
                  </a:cubicBezTo>
                  <a:cubicBezTo>
                    <a:pt x="419447" y="813026"/>
                    <a:pt x="420114" y="815622"/>
                    <a:pt x="421584" y="817766"/>
                  </a:cubicBezTo>
                  <a:cubicBezTo>
                    <a:pt x="427445" y="824652"/>
                    <a:pt x="421340" y="825897"/>
                    <a:pt x="421730" y="830903"/>
                  </a:cubicBezTo>
                  <a:cubicBezTo>
                    <a:pt x="422170" y="836348"/>
                    <a:pt x="427078" y="835786"/>
                    <a:pt x="429715" y="852880"/>
                  </a:cubicBezTo>
                  <a:cubicBezTo>
                    <a:pt x="431107" y="861890"/>
                    <a:pt x="423733" y="861109"/>
                    <a:pt x="422683" y="865382"/>
                  </a:cubicBezTo>
                  <a:cubicBezTo>
                    <a:pt x="422243" y="867189"/>
                    <a:pt x="423489" y="868654"/>
                    <a:pt x="419093" y="871389"/>
                  </a:cubicBezTo>
                  <a:cubicBezTo>
                    <a:pt x="415626" y="873538"/>
                    <a:pt x="410962" y="871560"/>
                    <a:pt x="405565" y="875198"/>
                  </a:cubicBezTo>
                  <a:cubicBezTo>
                    <a:pt x="403123" y="876907"/>
                    <a:pt x="402489" y="879642"/>
                    <a:pt x="399143" y="880253"/>
                  </a:cubicBezTo>
                  <a:cubicBezTo>
                    <a:pt x="392453" y="881474"/>
                    <a:pt x="388326" y="874807"/>
                    <a:pt x="383735" y="871731"/>
                  </a:cubicBezTo>
                  <a:cubicBezTo>
                    <a:pt x="379145" y="868654"/>
                    <a:pt x="374920" y="872781"/>
                    <a:pt x="370574" y="873000"/>
                  </a:cubicBezTo>
                  <a:cubicBezTo>
                    <a:pt x="367961" y="873147"/>
                    <a:pt x="365690" y="871364"/>
                    <a:pt x="363077" y="871780"/>
                  </a:cubicBezTo>
                  <a:cubicBezTo>
                    <a:pt x="355507" y="872976"/>
                    <a:pt x="360098" y="881327"/>
                    <a:pt x="347571" y="887261"/>
                  </a:cubicBezTo>
                  <a:cubicBezTo>
                    <a:pt x="335044" y="893195"/>
                    <a:pt x="332285" y="883012"/>
                    <a:pt x="325961" y="882377"/>
                  </a:cubicBezTo>
                  <a:cubicBezTo>
                    <a:pt x="322884" y="882060"/>
                    <a:pt x="321883" y="885381"/>
                    <a:pt x="321419" y="887798"/>
                  </a:cubicBezTo>
                  <a:cubicBezTo>
                    <a:pt x="320393" y="893146"/>
                    <a:pt x="316389" y="896833"/>
                    <a:pt x="311969" y="900154"/>
                  </a:cubicBezTo>
                  <a:cubicBezTo>
                    <a:pt x="310089" y="901546"/>
                    <a:pt x="307085" y="901619"/>
                    <a:pt x="306108" y="903890"/>
                  </a:cubicBezTo>
                  <a:cubicBezTo>
                    <a:pt x="302836" y="910947"/>
                    <a:pt x="307354" y="915562"/>
                    <a:pt x="308550" y="917735"/>
                  </a:cubicBezTo>
                  <a:cubicBezTo>
                    <a:pt x="309495" y="920172"/>
                    <a:pt x="310223" y="922690"/>
                    <a:pt x="310723" y="925256"/>
                  </a:cubicBezTo>
                  <a:cubicBezTo>
                    <a:pt x="310845" y="925613"/>
                    <a:pt x="311019" y="925950"/>
                    <a:pt x="311236" y="926258"/>
                  </a:cubicBezTo>
                  <a:cubicBezTo>
                    <a:pt x="308081" y="928553"/>
                    <a:pt x="305205" y="931207"/>
                    <a:pt x="302665" y="934169"/>
                  </a:cubicBezTo>
                  <a:cubicBezTo>
                    <a:pt x="292898" y="944913"/>
                    <a:pt x="284205" y="942740"/>
                    <a:pt x="279590" y="943204"/>
                  </a:cubicBezTo>
                  <a:cubicBezTo>
                    <a:pt x="274779" y="943517"/>
                    <a:pt x="270850" y="947170"/>
                    <a:pt x="270188" y="951946"/>
                  </a:cubicBezTo>
                  <a:cubicBezTo>
                    <a:pt x="269651" y="954901"/>
                    <a:pt x="263571" y="956268"/>
                    <a:pt x="260641" y="956292"/>
                  </a:cubicBezTo>
                  <a:cubicBezTo>
                    <a:pt x="258087" y="956087"/>
                    <a:pt x="255559" y="955631"/>
                    <a:pt x="253095" y="954925"/>
                  </a:cubicBezTo>
                  <a:cubicBezTo>
                    <a:pt x="246307" y="953436"/>
                    <a:pt x="245477" y="950041"/>
                    <a:pt x="243108" y="943912"/>
                  </a:cubicBezTo>
                  <a:cubicBezTo>
                    <a:pt x="240740" y="937783"/>
                    <a:pt x="231583" y="932142"/>
                    <a:pt x="224794" y="936025"/>
                  </a:cubicBezTo>
                  <a:cubicBezTo>
                    <a:pt x="220863" y="938271"/>
                    <a:pt x="221669" y="943619"/>
                    <a:pt x="217151" y="945792"/>
                  </a:cubicBezTo>
                  <a:cubicBezTo>
                    <a:pt x="214953" y="946794"/>
                    <a:pt x="212267" y="947038"/>
                    <a:pt x="210729" y="949260"/>
                  </a:cubicBezTo>
                  <a:cubicBezTo>
                    <a:pt x="208067" y="953289"/>
                    <a:pt x="215149" y="960981"/>
                    <a:pt x="199252" y="960859"/>
                  </a:cubicBezTo>
                  <a:cubicBezTo>
                    <a:pt x="186237" y="960859"/>
                    <a:pt x="190828" y="946696"/>
                    <a:pt x="182330" y="945792"/>
                  </a:cubicBezTo>
                  <a:cubicBezTo>
                    <a:pt x="178203" y="945353"/>
                    <a:pt x="173857" y="947087"/>
                    <a:pt x="169706" y="945792"/>
                  </a:cubicBezTo>
                  <a:cubicBezTo>
                    <a:pt x="164016" y="944132"/>
                    <a:pt x="164676" y="939541"/>
                    <a:pt x="163967" y="934926"/>
                  </a:cubicBezTo>
                  <a:cubicBezTo>
                    <a:pt x="163430" y="931605"/>
                    <a:pt x="161306" y="924573"/>
                    <a:pt x="156935" y="926160"/>
                  </a:cubicBezTo>
                  <a:cubicBezTo>
                    <a:pt x="152564" y="927747"/>
                    <a:pt x="152662" y="935561"/>
                    <a:pt x="148510" y="942618"/>
                  </a:cubicBezTo>
                  <a:cubicBezTo>
                    <a:pt x="147412" y="937124"/>
                    <a:pt x="141600" y="936660"/>
                    <a:pt x="139524" y="931801"/>
                  </a:cubicBezTo>
                  <a:cubicBezTo>
                    <a:pt x="137170" y="927371"/>
                    <a:pt x="138855" y="921870"/>
                    <a:pt x="143285" y="919518"/>
                  </a:cubicBezTo>
                  <a:cubicBezTo>
                    <a:pt x="143429" y="919440"/>
                    <a:pt x="143575" y="919367"/>
                    <a:pt x="143724" y="919298"/>
                  </a:cubicBezTo>
                  <a:cubicBezTo>
                    <a:pt x="148413" y="917101"/>
                    <a:pt x="150879" y="918517"/>
                    <a:pt x="155519" y="918322"/>
                  </a:cubicBezTo>
                  <a:cubicBezTo>
                    <a:pt x="161086" y="918077"/>
                    <a:pt x="163772" y="913438"/>
                    <a:pt x="169755" y="914244"/>
                  </a:cubicBezTo>
                  <a:cubicBezTo>
                    <a:pt x="172685" y="914634"/>
                    <a:pt x="177324" y="917125"/>
                    <a:pt x="180255" y="915953"/>
                  </a:cubicBezTo>
                  <a:cubicBezTo>
                    <a:pt x="183185" y="914781"/>
                    <a:pt x="182355" y="911216"/>
                    <a:pt x="180059" y="908969"/>
                  </a:cubicBezTo>
                  <a:cubicBezTo>
                    <a:pt x="176909" y="905917"/>
                    <a:pt x="166824" y="898982"/>
                    <a:pt x="174443" y="894757"/>
                  </a:cubicBezTo>
                  <a:cubicBezTo>
                    <a:pt x="177398" y="893121"/>
                    <a:pt x="179986" y="894757"/>
                    <a:pt x="181427" y="891388"/>
                  </a:cubicBezTo>
                  <a:cubicBezTo>
                    <a:pt x="182379" y="889092"/>
                    <a:pt x="181720" y="886504"/>
                    <a:pt x="182916" y="884062"/>
                  </a:cubicBezTo>
                  <a:cubicBezTo>
                    <a:pt x="185993" y="877811"/>
                    <a:pt x="193026" y="879520"/>
                    <a:pt x="197567" y="875027"/>
                  </a:cubicBezTo>
                  <a:cubicBezTo>
                    <a:pt x="201255" y="871291"/>
                    <a:pt x="200547" y="864845"/>
                    <a:pt x="197226" y="860694"/>
                  </a:cubicBezTo>
                  <a:cubicBezTo>
                    <a:pt x="192977" y="855395"/>
                    <a:pt x="187141" y="858545"/>
                    <a:pt x="181891" y="855956"/>
                  </a:cubicBezTo>
                  <a:cubicBezTo>
                    <a:pt x="175688" y="852880"/>
                    <a:pt x="180743" y="846189"/>
                    <a:pt x="185212" y="844602"/>
                  </a:cubicBezTo>
                  <a:cubicBezTo>
                    <a:pt x="188191" y="843503"/>
                    <a:pt x="188948" y="842868"/>
                    <a:pt x="189705" y="839229"/>
                  </a:cubicBezTo>
                  <a:cubicBezTo>
                    <a:pt x="192806" y="824236"/>
                    <a:pt x="183917" y="825775"/>
                    <a:pt x="178496" y="821526"/>
                  </a:cubicBezTo>
                  <a:cubicBezTo>
                    <a:pt x="176201" y="819914"/>
                    <a:pt x="175080" y="817094"/>
                    <a:pt x="175639" y="814347"/>
                  </a:cubicBezTo>
                  <a:cubicBezTo>
                    <a:pt x="175627" y="814259"/>
                    <a:pt x="175627" y="814166"/>
                    <a:pt x="175639" y="814078"/>
                  </a:cubicBezTo>
                  <a:cubicBezTo>
                    <a:pt x="177446" y="809927"/>
                    <a:pt x="183893" y="808267"/>
                    <a:pt x="181793" y="802626"/>
                  </a:cubicBezTo>
                  <a:cubicBezTo>
                    <a:pt x="180401" y="798890"/>
                    <a:pt x="176030" y="799085"/>
                    <a:pt x="173637" y="796179"/>
                  </a:cubicBezTo>
                  <a:cubicBezTo>
                    <a:pt x="171244" y="793274"/>
                    <a:pt x="171806" y="788488"/>
                    <a:pt x="171537" y="784678"/>
                  </a:cubicBezTo>
                  <a:cubicBezTo>
                    <a:pt x="170951" y="776474"/>
                    <a:pt x="163650" y="771565"/>
                    <a:pt x="160475" y="764508"/>
                  </a:cubicBezTo>
                  <a:cubicBezTo>
                    <a:pt x="151245" y="744119"/>
                    <a:pt x="156617" y="740481"/>
                    <a:pt x="164285" y="731177"/>
                  </a:cubicBezTo>
                  <a:cubicBezTo>
                    <a:pt x="165652" y="729516"/>
                    <a:pt x="166385" y="727294"/>
                    <a:pt x="167777" y="725707"/>
                  </a:cubicBezTo>
                  <a:cubicBezTo>
                    <a:pt x="169413" y="723754"/>
                    <a:pt x="171171" y="722826"/>
                    <a:pt x="172197" y="720384"/>
                  </a:cubicBezTo>
                  <a:cubicBezTo>
                    <a:pt x="175346" y="712765"/>
                    <a:pt x="170756" y="705562"/>
                    <a:pt x="166678" y="699189"/>
                  </a:cubicBezTo>
                  <a:cubicBezTo>
                    <a:pt x="163452" y="695003"/>
                    <a:pt x="159758" y="691201"/>
                    <a:pt x="155665" y="687858"/>
                  </a:cubicBezTo>
                  <a:cubicBezTo>
                    <a:pt x="151904" y="684318"/>
                    <a:pt x="148974" y="684049"/>
                    <a:pt x="144262" y="682975"/>
                  </a:cubicBezTo>
                  <a:cubicBezTo>
                    <a:pt x="131661" y="680288"/>
                    <a:pt x="130929" y="678091"/>
                    <a:pt x="135398" y="667102"/>
                  </a:cubicBezTo>
                  <a:cubicBezTo>
                    <a:pt x="136960" y="663269"/>
                    <a:pt x="141185" y="659313"/>
                    <a:pt x="141527" y="655357"/>
                  </a:cubicBezTo>
                  <a:cubicBezTo>
                    <a:pt x="142186" y="647690"/>
                    <a:pt x="134616" y="642098"/>
                    <a:pt x="132516" y="635187"/>
                  </a:cubicBezTo>
                  <a:cubicBezTo>
                    <a:pt x="130074" y="626812"/>
                    <a:pt x="130538" y="617801"/>
                    <a:pt x="121796" y="613552"/>
                  </a:cubicBezTo>
                  <a:cubicBezTo>
                    <a:pt x="88270" y="597338"/>
                    <a:pt x="98354" y="604591"/>
                    <a:pt x="85974" y="594017"/>
                  </a:cubicBezTo>
                  <a:cubicBezTo>
                    <a:pt x="82263" y="590819"/>
                    <a:pt x="78136" y="588303"/>
                    <a:pt x="74595" y="584909"/>
                  </a:cubicBezTo>
                  <a:cubicBezTo>
                    <a:pt x="71763" y="582150"/>
                    <a:pt x="67538" y="580343"/>
                    <a:pt x="65316" y="576998"/>
                  </a:cubicBezTo>
                  <a:cubicBezTo>
                    <a:pt x="61726" y="571577"/>
                    <a:pt x="66073" y="561858"/>
                    <a:pt x="52374" y="555509"/>
                  </a:cubicBezTo>
                  <a:cubicBezTo>
                    <a:pt x="46172" y="552628"/>
                    <a:pt x="34207" y="549209"/>
                    <a:pt x="39335" y="540052"/>
                  </a:cubicBezTo>
                  <a:cubicBezTo>
                    <a:pt x="41947" y="535413"/>
                    <a:pt x="47784" y="533142"/>
                    <a:pt x="49566" y="527843"/>
                  </a:cubicBezTo>
                  <a:cubicBezTo>
                    <a:pt x="53497" y="516293"/>
                    <a:pt x="36722" y="514974"/>
                    <a:pt x="30397" y="518710"/>
                  </a:cubicBezTo>
                  <a:cubicBezTo>
                    <a:pt x="26612" y="520957"/>
                    <a:pt x="26661" y="524961"/>
                    <a:pt x="23633" y="527184"/>
                  </a:cubicBezTo>
                  <a:cubicBezTo>
                    <a:pt x="16528" y="532458"/>
                    <a:pt x="6272" y="519858"/>
                    <a:pt x="2853" y="514559"/>
                  </a:cubicBezTo>
                  <a:cubicBezTo>
                    <a:pt x="680" y="511165"/>
                    <a:pt x="680" y="506110"/>
                    <a:pt x="118" y="502179"/>
                  </a:cubicBezTo>
                  <a:cubicBezTo>
                    <a:pt x="-614" y="497051"/>
                    <a:pt x="2023" y="485403"/>
                    <a:pt x="8958" y="486478"/>
                  </a:cubicBezTo>
                  <a:cubicBezTo>
                    <a:pt x="11270" y="486927"/>
                    <a:pt x="13612" y="487203"/>
                    <a:pt x="15966" y="487308"/>
                  </a:cubicBezTo>
                  <a:cubicBezTo>
                    <a:pt x="17717" y="487410"/>
                    <a:pt x="19463" y="487039"/>
                    <a:pt x="21021" y="486233"/>
                  </a:cubicBezTo>
                  <a:cubicBezTo>
                    <a:pt x="24561" y="484158"/>
                    <a:pt x="23292" y="478029"/>
                    <a:pt x="25514" y="474781"/>
                  </a:cubicBezTo>
                  <a:cubicBezTo>
                    <a:pt x="28170" y="471707"/>
                    <a:pt x="31345" y="469121"/>
                    <a:pt x="34890" y="467138"/>
                  </a:cubicBezTo>
                  <a:cubicBezTo>
                    <a:pt x="40214" y="463597"/>
                    <a:pt x="46294" y="460887"/>
                    <a:pt x="51666" y="465160"/>
                  </a:cubicBezTo>
                  <a:cubicBezTo>
                    <a:pt x="55280" y="468042"/>
                    <a:pt x="71445" y="487137"/>
                    <a:pt x="75230" y="476857"/>
                  </a:cubicBezTo>
                  <a:cubicBezTo>
                    <a:pt x="77135" y="471582"/>
                    <a:pt x="75035" y="466064"/>
                    <a:pt x="80871" y="462743"/>
                  </a:cubicBezTo>
                  <a:cubicBezTo>
                    <a:pt x="84900" y="460447"/>
                    <a:pt x="88196" y="460472"/>
                    <a:pt x="88929" y="455051"/>
                  </a:cubicBezTo>
                  <a:cubicBezTo>
                    <a:pt x="89295" y="452047"/>
                    <a:pt x="90272" y="434979"/>
                    <a:pt x="97573" y="439887"/>
                  </a:cubicBezTo>
                  <a:cubicBezTo>
                    <a:pt x="99820" y="441401"/>
                    <a:pt x="100015" y="444771"/>
                    <a:pt x="102823" y="446040"/>
                  </a:cubicBezTo>
                  <a:cubicBezTo>
                    <a:pt x="108537" y="448848"/>
                    <a:pt x="112298" y="443599"/>
                    <a:pt x="116522" y="440717"/>
                  </a:cubicBezTo>
                  <a:cubicBezTo>
                    <a:pt x="121406" y="437299"/>
                    <a:pt x="126900" y="432195"/>
                    <a:pt x="133346" y="433147"/>
                  </a:cubicBezTo>
                  <a:cubicBezTo>
                    <a:pt x="145238" y="434905"/>
                    <a:pt x="140355" y="449312"/>
                    <a:pt x="141527" y="457566"/>
                  </a:cubicBezTo>
                  <a:cubicBezTo>
                    <a:pt x="142259" y="462840"/>
                    <a:pt x="148339" y="465819"/>
                    <a:pt x="147973" y="471192"/>
                  </a:cubicBezTo>
                  <a:cubicBezTo>
                    <a:pt x="147460" y="478688"/>
                    <a:pt x="135251" y="487357"/>
                    <a:pt x="154151" y="492827"/>
                  </a:cubicBezTo>
                  <a:cubicBezTo>
                    <a:pt x="158253" y="494023"/>
                    <a:pt x="163113" y="494487"/>
                    <a:pt x="166702" y="497271"/>
                  </a:cubicBezTo>
                  <a:cubicBezTo>
                    <a:pt x="170123" y="500345"/>
                    <a:pt x="174367" y="502355"/>
                    <a:pt x="178912" y="503058"/>
                  </a:cubicBezTo>
                  <a:cubicBezTo>
                    <a:pt x="182745" y="503449"/>
                    <a:pt x="191267" y="501837"/>
                    <a:pt x="190901" y="496587"/>
                  </a:cubicBezTo>
                  <a:cubicBezTo>
                    <a:pt x="190535" y="491337"/>
                    <a:pt x="182697" y="490849"/>
                    <a:pt x="181329" y="485672"/>
                  </a:cubicBezTo>
                  <a:cubicBezTo>
                    <a:pt x="179693" y="479494"/>
                    <a:pt x="185676" y="477272"/>
                    <a:pt x="191219" y="477833"/>
                  </a:cubicBezTo>
                  <a:cubicBezTo>
                    <a:pt x="196762" y="478395"/>
                    <a:pt x="200180" y="480446"/>
                    <a:pt x="204991" y="475953"/>
                  </a:cubicBezTo>
                  <a:cubicBezTo>
                    <a:pt x="207970" y="473170"/>
                    <a:pt x="213635" y="468628"/>
                    <a:pt x="218323" y="471875"/>
                  </a:cubicBezTo>
                  <a:cubicBezTo>
                    <a:pt x="222255" y="474561"/>
                    <a:pt x="221888" y="481643"/>
                    <a:pt x="223012" y="485672"/>
                  </a:cubicBezTo>
                  <a:cubicBezTo>
                    <a:pt x="225214" y="492428"/>
                    <a:pt x="229485" y="498323"/>
                    <a:pt x="235221" y="502521"/>
                  </a:cubicBezTo>
                  <a:cubicBezTo>
                    <a:pt x="237143" y="504486"/>
                    <a:pt x="239243" y="506269"/>
                    <a:pt x="241496" y="507844"/>
                  </a:cubicBezTo>
                  <a:cubicBezTo>
                    <a:pt x="245916" y="510164"/>
                    <a:pt x="252314" y="510530"/>
                    <a:pt x="256026" y="514242"/>
                  </a:cubicBezTo>
                  <a:cubicBezTo>
                    <a:pt x="259347" y="517538"/>
                    <a:pt x="257979" y="524693"/>
                    <a:pt x="257466" y="528893"/>
                  </a:cubicBezTo>
                  <a:cubicBezTo>
                    <a:pt x="256954" y="533093"/>
                    <a:pt x="251874" y="535608"/>
                    <a:pt x="251850" y="540565"/>
                  </a:cubicBezTo>
                  <a:cubicBezTo>
                    <a:pt x="251850" y="546767"/>
                    <a:pt x="257686" y="546938"/>
                    <a:pt x="261618" y="550577"/>
                  </a:cubicBezTo>
                  <a:cubicBezTo>
                    <a:pt x="265549" y="554215"/>
                    <a:pt x="266501" y="559807"/>
                    <a:pt x="270506" y="563079"/>
                  </a:cubicBezTo>
                  <a:cubicBezTo>
                    <a:pt x="274511" y="566351"/>
                    <a:pt x="279639" y="564471"/>
                    <a:pt x="284400" y="564764"/>
                  </a:cubicBezTo>
                  <a:cubicBezTo>
                    <a:pt x="291457" y="565228"/>
                    <a:pt x="290651" y="570551"/>
                    <a:pt x="292849" y="575362"/>
                  </a:cubicBezTo>
                  <a:cubicBezTo>
                    <a:pt x="295291" y="580660"/>
                    <a:pt x="302397" y="579220"/>
                    <a:pt x="306841" y="576973"/>
                  </a:cubicBezTo>
                  <a:cubicBezTo>
                    <a:pt x="315485" y="572553"/>
                    <a:pt x="312750" y="556559"/>
                    <a:pt x="327646" y="553873"/>
                  </a:cubicBezTo>
                  <a:cubicBezTo>
                    <a:pt x="332725" y="552970"/>
                    <a:pt x="337413" y="553018"/>
                    <a:pt x="339635" y="547475"/>
                  </a:cubicBezTo>
                  <a:cubicBezTo>
                    <a:pt x="341491" y="542592"/>
                    <a:pt x="341222" y="538294"/>
                    <a:pt x="344250" y="533752"/>
                  </a:cubicBezTo>
                  <a:cubicBezTo>
                    <a:pt x="350159" y="524839"/>
                    <a:pt x="359634" y="525547"/>
                    <a:pt x="363614" y="522007"/>
                  </a:cubicBezTo>
                  <a:cubicBezTo>
                    <a:pt x="366056" y="519907"/>
                    <a:pt x="367277" y="516781"/>
                    <a:pt x="369401" y="514486"/>
                  </a:cubicBezTo>
                  <a:cubicBezTo>
                    <a:pt x="376873" y="506428"/>
                    <a:pt x="385884" y="515463"/>
                    <a:pt x="396067" y="498199"/>
                  </a:cubicBezTo>
                  <a:cubicBezTo>
                    <a:pt x="399827" y="491874"/>
                    <a:pt x="404051" y="493315"/>
                    <a:pt x="409863" y="492240"/>
                  </a:cubicBezTo>
                  <a:cubicBezTo>
                    <a:pt x="416725" y="490849"/>
                    <a:pt x="415797" y="485550"/>
                    <a:pt x="413233" y="480910"/>
                  </a:cubicBezTo>
                  <a:cubicBezTo>
                    <a:pt x="410181" y="475416"/>
                    <a:pt x="412207" y="471802"/>
                    <a:pt x="415675" y="466918"/>
                  </a:cubicBezTo>
                  <a:cubicBezTo>
                    <a:pt x="421755" y="458347"/>
                    <a:pt x="415455" y="457737"/>
                    <a:pt x="417213" y="453024"/>
                  </a:cubicBezTo>
                  <a:cubicBezTo>
                    <a:pt x="419338" y="447286"/>
                    <a:pt x="425003" y="449776"/>
                    <a:pt x="429227" y="449019"/>
                  </a:cubicBezTo>
                  <a:cubicBezTo>
                    <a:pt x="435527" y="447921"/>
                    <a:pt x="438238" y="443135"/>
                    <a:pt x="439263" y="437054"/>
                  </a:cubicBezTo>
                  <a:cubicBezTo>
                    <a:pt x="443903" y="433733"/>
                    <a:pt x="446931" y="425651"/>
                    <a:pt x="458798" y="434930"/>
                  </a:cubicBezTo>
                  <a:cubicBezTo>
                    <a:pt x="462339" y="437689"/>
                    <a:pt x="465098" y="440058"/>
                    <a:pt x="467271" y="442256"/>
                  </a:cubicBezTo>
                  <a:cubicBezTo>
                    <a:pt x="468351" y="441611"/>
                    <a:pt x="469308" y="440785"/>
                    <a:pt x="470104" y="439814"/>
                  </a:cubicBezTo>
                  <a:cubicBezTo>
                    <a:pt x="471423" y="438178"/>
                    <a:pt x="471911" y="436395"/>
                    <a:pt x="473864" y="435418"/>
                  </a:cubicBezTo>
                  <a:cubicBezTo>
                    <a:pt x="477918" y="433416"/>
                    <a:pt x="482924" y="437079"/>
                    <a:pt x="486074" y="433147"/>
                  </a:cubicBezTo>
                  <a:cubicBezTo>
                    <a:pt x="491641" y="426164"/>
                    <a:pt x="497941" y="425651"/>
                    <a:pt x="499748" y="423917"/>
                  </a:cubicBezTo>
                  <a:cubicBezTo>
                    <a:pt x="502190" y="421622"/>
                    <a:pt x="504070" y="414150"/>
                    <a:pt x="509198" y="412050"/>
                  </a:cubicBezTo>
                  <a:cubicBezTo>
                    <a:pt x="514326" y="409950"/>
                    <a:pt x="522555" y="413954"/>
                    <a:pt x="525119" y="407483"/>
                  </a:cubicBezTo>
                  <a:cubicBezTo>
                    <a:pt x="527561" y="401598"/>
                    <a:pt x="522042" y="396641"/>
                    <a:pt x="525119" y="390634"/>
                  </a:cubicBezTo>
                  <a:cubicBezTo>
                    <a:pt x="526340" y="388315"/>
                    <a:pt x="528928" y="388632"/>
                    <a:pt x="531273" y="388754"/>
                  </a:cubicBezTo>
                  <a:cubicBezTo>
                    <a:pt x="536596" y="388974"/>
                    <a:pt x="541895" y="393174"/>
                    <a:pt x="545142" y="388901"/>
                  </a:cubicBezTo>
                  <a:cubicBezTo>
                    <a:pt x="547584" y="385751"/>
                    <a:pt x="546363" y="380257"/>
                    <a:pt x="549342" y="374445"/>
                  </a:cubicBezTo>
                  <a:cubicBezTo>
                    <a:pt x="556668" y="359989"/>
                    <a:pt x="561723" y="355423"/>
                    <a:pt x="553274" y="341846"/>
                  </a:cubicBezTo>
                  <a:cubicBezTo>
                    <a:pt x="550388" y="337365"/>
                    <a:pt x="551335" y="331434"/>
                    <a:pt x="555471" y="328074"/>
                  </a:cubicBezTo>
                  <a:cubicBezTo>
                    <a:pt x="558866" y="325119"/>
                    <a:pt x="561967" y="323190"/>
                    <a:pt x="561039" y="318306"/>
                  </a:cubicBezTo>
                  <a:cubicBezTo>
                    <a:pt x="559989" y="312788"/>
                    <a:pt x="559012" y="307196"/>
                    <a:pt x="565337" y="304852"/>
                  </a:cubicBezTo>
                  <a:cubicBezTo>
                    <a:pt x="568413" y="303704"/>
                    <a:pt x="572418" y="300627"/>
                    <a:pt x="572027" y="296965"/>
                  </a:cubicBezTo>
                  <a:cubicBezTo>
                    <a:pt x="571710" y="293815"/>
                    <a:pt x="568755" y="291299"/>
                    <a:pt x="568877" y="288052"/>
                  </a:cubicBezTo>
                  <a:cubicBezTo>
                    <a:pt x="569024" y="284316"/>
                    <a:pt x="573907" y="277991"/>
                    <a:pt x="580623" y="273767"/>
                  </a:cubicBezTo>
                  <a:cubicBezTo>
                    <a:pt x="579612" y="272233"/>
                    <a:pt x="578396" y="270846"/>
                    <a:pt x="577009" y="269640"/>
                  </a:cubicBezTo>
                  <a:cubicBezTo>
                    <a:pt x="574713" y="267613"/>
                    <a:pt x="571637" y="266905"/>
                    <a:pt x="569317" y="264878"/>
                  </a:cubicBezTo>
                  <a:cubicBezTo>
                    <a:pt x="564799" y="260971"/>
                    <a:pt x="568877" y="256918"/>
                    <a:pt x="562968" y="250447"/>
                  </a:cubicBezTo>
                  <a:cubicBezTo>
                    <a:pt x="558768" y="245832"/>
                    <a:pt x="560355" y="238604"/>
                    <a:pt x="564702" y="234624"/>
                  </a:cubicBezTo>
                  <a:cubicBezTo>
                    <a:pt x="566704" y="233195"/>
                    <a:pt x="568880" y="232023"/>
                    <a:pt x="571173" y="231132"/>
                  </a:cubicBezTo>
                  <a:cubicBezTo>
                    <a:pt x="573907" y="229667"/>
                    <a:pt x="575421" y="226810"/>
                    <a:pt x="577986" y="225125"/>
                  </a:cubicBezTo>
                  <a:cubicBezTo>
                    <a:pt x="582767" y="222991"/>
                    <a:pt x="588168" y="222702"/>
                    <a:pt x="593149" y="224319"/>
                  </a:cubicBezTo>
                  <a:cubicBezTo>
                    <a:pt x="595762" y="225540"/>
                    <a:pt x="597203" y="228739"/>
                    <a:pt x="599620" y="230424"/>
                  </a:cubicBezTo>
                  <a:cubicBezTo>
                    <a:pt x="602128" y="231762"/>
                    <a:pt x="604875" y="232592"/>
                    <a:pt x="607703" y="232866"/>
                  </a:cubicBezTo>
                  <a:cubicBezTo>
                    <a:pt x="610365" y="233403"/>
                    <a:pt x="613026" y="233916"/>
                    <a:pt x="614833" y="231278"/>
                  </a:cubicBezTo>
                  <a:cubicBezTo>
                    <a:pt x="617275" y="227689"/>
                    <a:pt x="615175" y="225833"/>
                    <a:pt x="615712" y="223831"/>
                  </a:cubicBezTo>
                  <a:cubicBezTo>
                    <a:pt x="616396" y="221389"/>
                    <a:pt x="620742" y="219069"/>
                    <a:pt x="623038" y="218532"/>
                  </a:cubicBezTo>
                  <a:cubicBezTo>
                    <a:pt x="626627" y="217726"/>
                    <a:pt x="628190" y="219264"/>
                    <a:pt x="629509" y="222341"/>
                  </a:cubicBezTo>
                  <a:cubicBezTo>
                    <a:pt x="632219" y="228617"/>
                    <a:pt x="637811" y="225271"/>
                    <a:pt x="642817" y="227225"/>
                  </a:cubicBezTo>
                  <a:cubicBezTo>
                    <a:pt x="647823" y="229178"/>
                    <a:pt x="647261" y="227689"/>
                    <a:pt x="650143" y="228617"/>
                  </a:cubicBezTo>
                  <a:cubicBezTo>
                    <a:pt x="652584" y="229374"/>
                    <a:pt x="656540" y="235771"/>
                    <a:pt x="662352" y="231962"/>
                  </a:cubicBezTo>
                  <a:cubicBezTo>
                    <a:pt x="664794" y="230302"/>
                    <a:pt x="667114" y="227835"/>
                    <a:pt x="670288" y="227493"/>
                  </a:cubicBezTo>
                  <a:cubicBezTo>
                    <a:pt x="674537" y="227029"/>
                    <a:pt x="677614" y="228568"/>
                    <a:pt x="681496" y="229520"/>
                  </a:cubicBezTo>
                  <a:cubicBezTo>
                    <a:pt x="686233" y="230643"/>
                    <a:pt x="687576" y="225931"/>
                    <a:pt x="689481" y="222536"/>
                  </a:cubicBezTo>
                  <a:cubicBezTo>
                    <a:pt x="691703" y="218532"/>
                    <a:pt x="696074" y="217799"/>
                    <a:pt x="698369" y="213746"/>
                  </a:cubicBezTo>
                  <a:cubicBezTo>
                    <a:pt x="705207" y="201536"/>
                    <a:pt x="696953" y="202586"/>
                    <a:pt x="699786" y="196995"/>
                  </a:cubicBezTo>
                  <a:cubicBezTo>
                    <a:pt x="702228" y="192379"/>
                    <a:pt x="696880" y="190841"/>
                    <a:pt x="692094" y="183711"/>
                  </a:cubicBezTo>
                  <a:cubicBezTo>
                    <a:pt x="690384" y="181269"/>
                    <a:pt x="689383" y="176190"/>
                    <a:pt x="691508" y="173650"/>
                  </a:cubicBezTo>
                  <a:cubicBezTo>
                    <a:pt x="692582" y="172332"/>
                    <a:pt x="693950" y="171624"/>
                    <a:pt x="694585" y="169841"/>
                  </a:cubicBezTo>
                  <a:cubicBezTo>
                    <a:pt x="695512" y="166740"/>
                    <a:pt x="692143" y="154628"/>
                    <a:pt x="698467" y="146790"/>
                  </a:cubicBezTo>
                  <a:cubicBezTo>
                    <a:pt x="700225" y="144665"/>
                    <a:pt x="705158" y="140710"/>
                    <a:pt x="707697" y="143347"/>
                  </a:cubicBezTo>
                  <a:cubicBezTo>
                    <a:pt x="709822" y="145544"/>
                    <a:pt x="711165" y="147278"/>
                    <a:pt x="714510" y="145960"/>
                  </a:cubicBezTo>
                  <a:cubicBezTo>
                    <a:pt x="717318" y="144861"/>
                    <a:pt x="718979" y="143322"/>
                    <a:pt x="721836" y="143518"/>
                  </a:cubicBezTo>
                  <a:cubicBezTo>
                    <a:pt x="726719" y="143957"/>
                    <a:pt x="730626" y="139977"/>
                    <a:pt x="733630" y="136803"/>
                  </a:cubicBezTo>
                  <a:cubicBezTo>
                    <a:pt x="735972" y="134742"/>
                    <a:pt x="738704" y="133174"/>
                    <a:pt x="741664" y="132187"/>
                  </a:cubicBezTo>
                  <a:cubicBezTo>
                    <a:pt x="742889" y="131665"/>
                    <a:pt x="744061" y="131018"/>
                    <a:pt x="745155" y="130258"/>
                  </a:cubicBezTo>
                  <a:cubicBezTo>
                    <a:pt x="746096" y="129352"/>
                    <a:pt x="747155" y="128581"/>
                    <a:pt x="748306" y="127963"/>
                  </a:cubicBezTo>
                  <a:cubicBezTo>
                    <a:pt x="762078" y="122640"/>
                    <a:pt x="755094" y="134971"/>
                    <a:pt x="779390" y="134996"/>
                  </a:cubicBezTo>
                  <a:cubicBezTo>
                    <a:pt x="794554" y="134996"/>
                    <a:pt x="792503" y="132261"/>
                    <a:pt x="799072" y="131186"/>
                  </a:cubicBezTo>
                  <a:cubicBezTo>
                    <a:pt x="805640" y="130112"/>
                    <a:pt x="813967" y="134092"/>
                    <a:pt x="825249" y="130210"/>
                  </a:cubicBezTo>
                  <a:cubicBezTo>
                    <a:pt x="826709" y="129470"/>
                    <a:pt x="828069" y="128552"/>
                    <a:pt x="829302" y="127475"/>
                  </a:cubicBezTo>
                  <a:cubicBezTo>
                    <a:pt x="847689" y="115778"/>
                    <a:pt x="843953" y="109698"/>
                    <a:pt x="849179" y="108135"/>
                  </a:cubicBezTo>
                  <a:cubicBezTo>
                    <a:pt x="852475" y="107109"/>
                    <a:pt x="854258" y="109722"/>
                    <a:pt x="857188" y="110577"/>
                  </a:cubicBezTo>
                  <a:cubicBezTo>
                    <a:pt x="863610" y="112408"/>
                    <a:pt x="870740" y="102519"/>
                    <a:pt x="878286" y="103886"/>
                  </a:cubicBezTo>
                  <a:cubicBezTo>
                    <a:pt x="882413" y="104643"/>
                    <a:pt x="884317" y="107085"/>
                    <a:pt x="888053" y="101005"/>
                  </a:cubicBezTo>
                  <a:cubicBezTo>
                    <a:pt x="889885" y="97952"/>
                    <a:pt x="891179" y="94729"/>
                    <a:pt x="894915" y="93679"/>
                  </a:cubicBezTo>
                  <a:cubicBezTo>
                    <a:pt x="897625" y="92898"/>
                    <a:pt x="899457" y="93362"/>
                    <a:pt x="901581" y="91091"/>
                  </a:cubicBezTo>
                  <a:cubicBezTo>
                    <a:pt x="909273" y="82813"/>
                    <a:pt x="906001" y="80444"/>
                    <a:pt x="916232" y="75268"/>
                  </a:cubicBezTo>
                  <a:cubicBezTo>
                    <a:pt x="921116" y="72826"/>
                    <a:pt x="920237" y="68748"/>
                    <a:pt x="923558" y="67429"/>
                  </a:cubicBezTo>
                  <a:cubicBezTo>
                    <a:pt x="932837" y="63693"/>
                    <a:pt x="931616" y="76318"/>
                    <a:pt x="939577" y="74193"/>
                  </a:cubicBezTo>
                  <a:cubicBezTo>
                    <a:pt x="941774" y="73632"/>
                    <a:pt x="941530" y="71287"/>
                    <a:pt x="942385" y="69627"/>
                  </a:cubicBezTo>
                  <a:cubicBezTo>
                    <a:pt x="944241" y="66037"/>
                    <a:pt x="948538" y="67185"/>
                    <a:pt x="950077" y="63547"/>
                  </a:cubicBezTo>
                  <a:cubicBezTo>
                    <a:pt x="951078" y="61105"/>
                    <a:pt x="950443" y="58492"/>
                    <a:pt x="951176" y="56026"/>
                  </a:cubicBezTo>
                  <a:cubicBezTo>
                    <a:pt x="952665" y="50971"/>
                    <a:pt x="957256" y="49775"/>
                    <a:pt x="962579" y="35368"/>
                  </a:cubicBezTo>
                  <a:cubicBezTo>
                    <a:pt x="963434" y="31856"/>
                    <a:pt x="963849" y="28259"/>
                    <a:pt x="963873" y="24648"/>
                  </a:cubicBezTo>
                  <a:cubicBezTo>
                    <a:pt x="964533" y="24389"/>
                    <a:pt x="965167" y="24071"/>
                    <a:pt x="965778" y="23695"/>
                  </a:cubicBezTo>
                  <a:cubicBezTo>
                    <a:pt x="966584" y="23197"/>
                    <a:pt x="967316" y="22609"/>
                    <a:pt x="967976" y="21937"/>
                  </a:cubicBezTo>
                  <a:cubicBezTo>
                    <a:pt x="971956" y="17908"/>
                    <a:pt x="978549" y="2036"/>
                    <a:pt x="998792" y="376"/>
                  </a:cubicBezTo>
                  <a:cubicBezTo>
                    <a:pt x="1003578" y="-357"/>
                    <a:pt x="1008486" y="-15"/>
                    <a:pt x="1013126" y="1377"/>
                  </a:cubicBezTo>
                  <a:cubicBezTo>
                    <a:pt x="1015787" y="2353"/>
                    <a:pt x="1020451" y="4600"/>
                    <a:pt x="1022112" y="7188"/>
                  </a:cubicBezTo>
                  <a:cubicBezTo>
                    <a:pt x="1026409" y="14367"/>
                    <a:pt x="1015177" y="17517"/>
                    <a:pt x="1012735" y="22230"/>
                  </a:cubicBezTo>
                  <a:cubicBezTo>
                    <a:pt x="1010611" y="26259"/>
                    <a:pt x="1016129" y="35880"/>
                    <a:pt x="1019743" y="38176"/>
                  </a:cubicBezTo>
                  <a:cubicBezTo>
                    <a:pt x="1028412" y="43670"/>
                    <a:pt x="1045969" y="25966"/>
                    <a:pt x="1042990" y="46478"/>
                  </a:cubicBezTo>
                  <a:cubicBezTo>
                    <a:pt x="1042330" y="49066"/>
                    <a:pt x="1041867" y="51704"/>
                    <a:pt x="1041622" y="54365"/>
                  </a:cubicBezTo>
                  <a:cubicBezTo>
                    <a:pt x="1041622" y="58101"/>
                    <a:pt x="1044601" y="61007"/>
                    <a:pt x="1046188" y="64133"/>
                  </a:cubicBezTo>
                  <a:cubicBezTo>
                    <a:pt x="1050096" y="72142"/>
                    <a:pt x="1047141" y="86940"/>
                    <a:pt x="1062818" y="101811"/>
                  </a:cubicBezTo>
                  <a:cubicBezTo>
                    <a:pt x="1067701" y="106572"/>
                    <a:pt x="1070143" y="104399"/>
                    <a:pt x="1076053" y="101493"/>
                  </a:cubicBezTo>
                  <a:cubicBezTo>
                    <a:pt x="1083720" y="97708"/>
                    <a:pt x="1092853" y="99051"/>
                    <a:pt x="1101301" y="100516"/>
                  </a:cubicBezTo>
                  <a:cubicBezTo>
                    <a:pt x="1105306" y="100834"/>
                    <a:pt x="1109115" y="102275"/>
                    <a:pt x="1112339" y="104668"/>
                  </a:cubicBezTo>
                  <a:cubicBezTo>
                    <a:pt x="1116734" y="108721"/>
                    <a:pt x="1119151" y="121053"/>
                    <a:pt x="1135414" y="126913"/>
                  </a:cubicBezTo>
                  <a:cubicBezTo>
                    <a:pt x="1142007" y="129355"/>
                    <a:pt x="1141006" y="130918"/>
                    <a:pt x="1139980" y="137730"/>
                  </a:cubicBezTo>
                  <a:cubicBezTo>
                    <a:pt x="1138515" y="147498"/>
                    <a:pt x="1147086" y="156044"/>
                    <a:pt x="1147648" y="165885"/>
                  </a:cubicBezTo>
                  <a:cubicBezTo>
                    <a:pt x="1148210" y="175726"/>
                    <a:pt x="1141739" y="185274"/>
                    <a:pt x="1163691" y="190719"/>
                  </a:cubicBezTo>
                  <a:cubicBezTo>
                    <a:pt x="1192041" y="197776"/>
                    <a:pt x="1186620" y="180268"/>
                    <a:pt x="1197877" y="178143"/>
                  </a:cubicBezTo>
                  <a:cubicBezTo>
                    <a:pt x="1202150" y="177338"/>
                    <a:pt x="1206106" y="180341"/>
                    <a:pt x="1210355" y="181245"/>
                  </a:cubicBezTo>
                  <a:cubicBezTo>
                    <a:pt x="1217681" y="182807"/>
                    <a:pt x="1225226" y="177899"/>
                    <a:pt x="1232649" y="179169"/>
                  </a:cubicBezTo>
                  <a:cubicBezTo>
                    <a:pt x="1241098" y="180585"/>
                    <a:pt x="1243100" y="186739"/>
                    <a:pt x="1245982" y="193503"/>
                  </a:cubicBezTo>
                  <a:cubicBezTo>
                    <a:pt x="1248863" y="200267"/>
                    <a:pt x="1253674" y="203588"/>
                    <a:pt x="1258045" y="220363"/>
                  </a:cubicBezTo>
                  <a:cubicBezTo>
                    <a:pt x="1260853" y="231059"/>
                    <a:pt x="1255212" y="230595"/>
                    <a:pt x="1254406" y="233793"/>
                  </a:cubicBezTo>
                  <a:cubicBezTo>
                    <a:pt x="1253601" y="236992"/>
                    <a:pt x="1258606" y="239068"/>
                    <a:pt x="1258386" y="242291"/>
                  </a:cubicBezTo>
                  <a:cubicBezTo>
                    <a:pt x="1258191" y="244733"/>
                    <a:pt x="1255285" y="245856"/>
                    <a:pt x="1252868" y="245930"/>
                  </a:cubicBezTo>
                  <a:cubicBezTo>
                    <a:pt x="1250450" y="246003"/>
                    <a:pt x="1247740" y="245710"/>
                    <a:pt x="1245884" y="247273"/>
                  </a:cubicBezTo>
                  <a:cubicBezTo>
                    <a:pt x="1242856" y="249836"/>
                    <a:pt x="1244907" y="255013"/>
                    <a:pt x="1248106" y="257382"/>
                  </a:cubicBezTo>
                  <a:cubicBezTo>
                    <a:pt x="1253112" y="260703"/>
                    <a:pt x="1268838" y="263999"/>
                    <a:pt x="1253381" y="285121"/>
                  </a:cubicBez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5DA4FE23-13E9-4908-87D5-60171ED1FF98}"/>
                </a:ext>
              </a:extLst>
            </p:cNvPr>
            <p:cNvSpPr/>
            <p:nvPr/>
          </p:nvSpPr>
          <p:spPr>
            <a:xfrm>
              <a:off x="4719737" y="8035432"/>
              <a:ext cx="551861" cy="647094"/>
            </a:xfrm>
            <a:custGeom>
              <a:avLst/>
              <a:gdLst>
                <a:gd name="connsiteX0" fmla="*/ 545728 w 551861"/>
                <a:gd name="connsiteY0" fmla="*/ 607463 h 647094"/>
                <a:gd name="connsiteX1" fmla="*/ 542920 w 551861"/>
                <a:gd name="connsiteY1" fmla="*/ 606388 h 647094"/>
                <a:gd name="connsiteX2" fmla="*/ 516499 w 551861"/>
                <a:gd name="connsiteY2" fmla="*/ 612542 h 647094"/>
                <a:gd name="connsiteX3" fmla="*/ 503948 w 551861"/>
                <a:gd name="connsiteY3" fmla="*/ 623237 h 647094"/>
                <a:gd name="connsiteX4" fmla="*/ 488198 w 551861"/>
                <a:gd name="connsiteY4" fmla="*/ 632150 h 647094"/>
                <a:gd name="connsiteX5" fmla="*/ 454964 w 551861"/>
                <a:gd name="connsiteY5" fmla="*/ 633176 h 647094"/>
                <a:gd name="connsiteX6" fmla="*/ 445709 w 551861"/>
                <a:gd name="connsiteY6" fmla="*/ 647631 h 647094"/>
                <a:gd name="connsiteX7" fmla="*/ 432719 w 551861"/>
                <a:gd name="connsiteY7" fmla="*/ 640452 h 647094"/>
                <a:gd name="connsiteX8" fmla="*/ 425393 w 551861"/>
                <a:gd name="connsiteY8" fmla="*/ 642577 h 647094"/>
                <a:gd name="connsiteX9" fmla="*/ 414624 w 551861"/>
                <a:gd name="connsiteY9" fmla="*/ 636570 h 647094"/>
                <a:gd name="connsiteX10" fmla="*/ 395944 w 551861"/>
                <a:gd name="connsiteY10" fmla="*/ 622358 h 647094"/>
                <a:gd name="connsiteX11" fmla="*/ 365909 w 551861"/>
                <a:gd name="connsiteY11" fmla="*/ 586658 h 647094"/>
                <a:gd name="connsiteX12" fmla="*/ 353260 w 551861"/>
                <a:gd name="connsiteY12" fmla="*/ 551593 h 647094"/>
                <a:gd name="connsiteX13" fmla="*/ 333017 w 551861"/>
                <a:gd name="connsiteY13" fmla="*/ 552106 h 647094"/>
                <a:gd name="connsiteX14" fmla="*/ 324349 w 551861"/>
                <a:gd name="connsiteY14" fmla="*/ 549395 h 647094"/>
                <a:gd name="connsiteX15" fmla="*/ 311309 w 551861"/>
                <a:gd name="connsiteY15" fmla="*/ 559505 h 647094"/>
                <a:gd name="connsiteX16" fmla="*/ 295046 w 551861"/>
                <a:gd name="connsiteY16" fmla="*/ 583337 h 647094"/>
                <a:gd name="connsiteX17" fmla="*/ 269993 w 551861"/>
                <a:gd name="connsiteY17" fmla="*/ 591786 h 647094"/>
                <a:gd name="connsiteX18" fmla="*/ 252216 w 551861"/>
                <a:gd name="connsiteY18" fmla="*/ 601944 h 647094"/>
                <a:gd name="connsiteX19" fmla="*/ 236442 w 551861"/>
                <a:gd name="connsiteY19" fmla="*/ 593862 h 647094"/>
                <a:gd name="connsiteX20" fmla="*/ 252069 w 551861"/>
                <a:gd name="connsiteY20" fmla="*/ 563021 h 647094"/>
                <a:gd name="connsiteX21" fmla="*/ 247186 w 551861"/>
                <a:gd name="connsiteY21" fmla="*/ 552618 h 647094"/>
                <a:gd name="connsiteX22" fmla="*/ 235538 w 551861"/>
                <a:gd name="connsiteY22" fmla="*/ 546270 h 647094"/>
                <a:gd name="connsiteX23" fmla="*/ 213805 w 551861"/>
                <a:gd name="connsiteY23" fmla="*/ 541606 h 647094"/>
                <a:gd name="connsiteX24" fmla="*/ 187140 w 551861"/>
                <a:gd name="connsiteY24" fmla="*/ 563851 h 647094"/>
                <a:gd name="connsiteX25" fmla="*/ 175956 w 551861"/>
                <a:gd name="connsiteY25" fmla="*/ 570591 h 647094"/>
                <a:gd name="connsiteX26" fmla="*/ 172123 w 551861"/>
                <a:gd name="connsiteY26" fmla="*/ 574131 h 647094"/>
                <a:gd name="connsiteX27" fmla="*/ 167239 w 551861"/>
                <a:gd name="connsiteY27" fmla="*/ 575474 h 647094"/>
                <a:gd name="connsiteX28" fmla="*/ 148388 w 551861"/>
                <a:gd name="connsiteY28" fmla="*/ 594326 h 647094"/>
                <a:gd name="connsiteX29" fmla="*/ 132076 w 551861"/>
                <a:gd name="connsiteY29" fmla="*/ 589051 h 647094"/>
                <a:gd name="connsiteX30" fmla="*/ 97719 w 551861"/>
                <a:gd name="connsiteY30" fmla="*/ 588660 h 647094"/>
                <a:gd name="connsiteX31" fmla="*/ 95912 w 551861"/>
                <a:gd name="connsiteY31" fmla="*/ 586365 h 647094"/>
                <a:gd name="connsiteX32" fmla="*/ 91468 w 551861"/>
                <a:gd name="connsiteY32" fmla="*/ 581262 h 647094"/>
                <a:gd name="connsiteX33" fmla="*/ 74155 w 551861"/>
                <a:gd name="connsiteY33" fmla="*/ 540287 h 647094"/>
                <a:gd name="connsiteX34" fmla="*/ 83556 w 551861"/>
                <a:gd name="connsiteY34" fmla="*/ 488642 h 647094"/>
                <a:gd name="connsiteX35" fmla="*/ 88294 w 551861"/>
                <a:gd name="connsiteY35" fmla="*/ 473404 h 647094"/>
                <a:gd name="connsiteX36" fmla="*/ 89881 w 551861"/>
                <a:gd name="connsiteY36" fmla="*/ 460072 h 647094"/>
                <a:gd name="connsiteX37" fmla="*/ 74692 w 551861"/>
                <a:gd name="connsiteY37" fmla="*/ 452575 h 647094"/>
                <a:gd name="connsiteX38" fmla="*/ 72788 w 551861"/>
                <a:gd name="connsiteY38" fmla="*/ 444371 h 647094"/>
                <a:gd name="connsiteX39" fmla="*/ 65169 w 551861"/>
                <a:gd name="connsiteY39" fmla="*/ 438583 h 647094"/>
                <a:gd name="connsiteX40" fmla="*/ 55402 w 551861"/>
                <a:gd name="connsiteY40" fmla="*/ 424347 h 647094"/>
                <a:gd name="connsiteX41" fmla="*/ 35867 w 551861"/>
                <a:gd name="connsiteY41" fmla="*/ 399001 h 647094"/>
                <a:gd name="connsiteX42" fmla="*/ 33156 w 551861"/>
                <a:gd name="connsiteY42" fmla="*/ 395778 h 647094"/>
                <a:gd name="connsiteX43" fmla="*/ 25489 w 551861"/>
                <a:gd name="connsiteY43" fmla="*/ 387255 h 647094"/>
                <a:gd name="connsiteX44" fmla="*/ 35964 w 551861"/>
                <a:gd name="connsiteY44" fmla="*/ 367305 h 647094"/>
                <a:gd name="connsiteX45" fmla="*/ 2022 w 551861"/>
                <a:gd name="connsiteY45" fmla="*/ 314244 h 647094"/>
                <a:gd name="connsiteX46" fmla="*/ 3854 w 551861"/>
                <a:gd name="connsiteY46" fmla="*/ 295612 h 647094"/>
                <a:gd name="connsiteX47" fmla="*/ 1412 w 551861"/>
                <a:gd name="connsiteY47" fmla="*/ 289092 h 647094"/>
                <a:gd name="connsiteX48" fmla="*/ 3854 w 551861"/>
                <a:gd name="connsiteY48" fmla="*/ 277396 h 647094"/>
                <a:gd name="connsiteX49" fmla="*/ 13060 w 551861"/>
                <a:gd name="connsiteY49" fmla="*/ 267628 h 647094"/>
                <a:gd name="connsiteX50" fmla="*/ 29298 w 551861"/>
                <a:gd name="connsiteY50" fmla="*/ 252660 h 647094"/>
                <a:gd name="connsiteX51" fmla="*/ 27247 w 551861"/>
                <a:gd name="connsiteY51" fmla="*/ 242502 h 647094"/>
                <a:gd name="connsiteX52" fmla="*/ 38675 w 551861"/>
                <a:gd name="connsiteY52" fmla="*/ 231293 h 647094"/>
                <a:gd name="connsiteX53" fmla="*/ 55768 w 551861"/>
                <a:gd name="connsiteY53" fmla="*/ 245798 h 647094"/>
                <a:gd name="connsiteX54" fmla="*/ 65535 w 551861"/>
                <a:gd name="connsiteY54" fmla="*/ 234028 h 647094"/>
                <a:gd name="connsiteX55" fmla="*/ 60652 w 551861"/>
                <a:gd name="connsiteY55" fmla="*/ 215788 h 647094"/>
                <a:gd name="connsiteX56" fmla="*/ 73227 w 551861"/>
                <a:gd name="connsiteY56" fmla="*/ 204531 h 647094"/>
                <a:gd name="connsiteX57" fmla="*/ 92176 w 551861"/>
                <a:gd name="connsiteY57" fmla="*/ 208413 h 647094"/>
                <a:gd name="connsiteX58" fmla="*/ 92665 w 551861"/>
                <a:gd name="connsiteY58" fmla="*/ 200404 h 647094"/>
                <a:gd name="connsiteX59" fmla="*/ 87488 w 551861"/>
                <a:gd name="connsiteY59" fmla="*/ 191491 h 647094"/>
                <a:gd name="connsiteX60" fmla="*/ 86169 w 551861"/>
                <a:gd name="connsiteY60" fmla="*/ 182090 h 647094"/>
                <a:gd name="connsiteX61" fmla="*/ 82531 w 551861"/>
                <a:gd name="connsiteY61" fmla="*/ 172322 h 647094"/>
                <a:gd name="connsiteX62" fmla="*/ 78770 w 551861"/>
                <a:gd name="connsiteY62" fmla="*/ 157378 h 647094"/>
                <a:gd name="connsiteX63" fmla="*/ 65389 w 551861"/>
                <a:gd name="connsiteY63" fmla="*/ 151103 h 647094"/>
                <a:gd name="connsiteX64" fmla="*/ 60700 w 551861"/>
                <a:gd name="connsiteY64" fmla="*/ 146976 h 647094"/>
                <a:gd name="connsiteX65" fmla="*/ 61213 w 551861"/>
                <a:gd name="connsiteY65" fmla="*/ 146976 h 647094"/>
                <a:gd name="connsiteX66" fmla="*/ 62678 w 551861"/>
                <a:gd name="connsiteY66" fmla="*/ 146512 h 647094"/>
                <a:gd name="connsiteX67" fmla="*/ 62678 w 551861"/>
                <a:gd name="connsiteY67" fmla="*/ 146512 h 647094"/>
                <a:gd name="connsiteX68" fmla="*/ 65120 w 551861"/>
                <a:gd name="connsiteY68" fmla="*/ 135304 h 647094"/>
                <a:gd name="connsiteX69" fmla="*/ 38089 w 551861"/>
                <a:gd name="connsiteY69" fmla="*/ 113718 h 647094"/>
                <a:gd name="connsiteX70" fmla="*/ 35647 w 551861"/>
                <a:gd name="connsiteY70" fmla="*/ 97919 h 647094"/>
                <a:gd name="connsiteX71" fmla="*/ 36306 w 551861"/>
                <a:gd name="connsiteY71" fmla="*/ 66443 h 647094"/>
                <a:gd name="connsiteX72" fmla="*/ 40018 w 551861"/>
                <a:gd name="connsiteY72" fmla="*/ 52647 h 647094"/>
                <a:gd name="connsiteX73" fmla="*/ 52227 w 551861"/>
                <a:gd name="connsiteY73" fmla="*/ 20902 h 647094"/>
                <a:gd name="connsiteX74" fmla="*/ 53424 w 551861"/>
                <a:gd name="connsiteY74" fmla="*/ 14065 h 647094"/>
                <a:gd name="connsiteX75" fmla="*/ 68417 w 551861"/>
                <a:gd name="connsiteY75" fmla="*/ 11794 h 647094"/>
                <a:gd name="connsiteX76" fmla="*/ 79112 w 551861"/>
                <a:gd name="connsiteY76" fmla="*/ 3052 h 647094"/>
                <a:gd name="connsiteX77" fmla="*/ 81359 w 551861"/>
                <a:gd name="connsiteY77" fmla="*/ 1148 h 647094"/>
                <a:gd name="connsiteX78" fmla="*/ 82897 w 551861"/>
                <a:gd name="connsiteY78" fmla="*/ 0 h 647094"/>
                <a:gd name="connsiteX79" fmla="*/ 100845 w 551861"/>
                <a:gd name="connsiteY79" fmla="*/ 22563 h 647094"/>
                <a:gd name="connsiteX80" fmla="*/ 106827 w 551861"/>
                <a:gd name="connsiteY80" fmla="*/ 26738 h 647094"/>
                <a:gd name="connsiteX81" fmla="*/ 111980 w 551861"/>
                <a:gd name="connsiteY81" fmla="*/ 26152 h 647094"/>
                <a:gd name="connsiteX82" fmla="*/ 123359 w 551861"/>
                <a:gd name="connsiteY82" fmla="*/ 29913 h 647094"/>
                <a:gd name="connsiteX83" fmla="*/ 110466 w 551861"/>
                <a:gd name="connsiteY83" fmla="*/ 60314 h 647094"/>
                <a:gd name="connsiteX84" fmla="*/ 102139 w 551861"/>
                <a:gd name="connsiteY84" fmla="*/ 64880 h 647094"/>
                <a:gd name="connsiteX85" fmla="*/ 104361 w 551861"/>
                <a:gd name="connsiteY85" fmla="*/ 80704 h 647094"/>
                <a:gd name="connsiteX86" fmla="*/ 115569 w 551861"/>
                <a:gd name="connsiteY86" fmla="*/ 91423 h 647094"/>
                <a:gd name="connsiteX87" fmla="*/ 124311 w 551861"/>
                <a:gd name="connsiteY87" fmla="*/ 103633 h 647094"/>
                <a:gd name="connsiteX88" fmla="*/ 134445 w 551861"/>
                <a:gd name="connsiteY88" fmla="*/ 113254 h 647094"/>
                <a:gd name="connsiteX89" fmla="*/ 136472 w 551861"/>
                <a:gd name="connsiteY89" fmla="*/ 119456 h 647094"/>
                <a:gd name="connsiteX90" fmla="*/ 142356 w 551861"/>
                <a:gd name="connsiteY90" fmla="*/ 122362 h 647094"/>
                <a:gd name="connsiteX91" fmla="*/ 154175 w 551861"/>
                <a:gd name="connsiteY91" fmla="*/ 131055 h 647094"/>
                <a:gd name="connsiteX92" fmla="*/ 166873 w 551861"/>
                <a:gd name="connsiteY92" fmla="*/ 126611 h 647094"/>
                <a:gd name="connsiteX93" fmla="*/ 182623 w 551861"/>
                <a:gd name="connsiteY93" fmla="*/ 129199 h 647094"/>
                <a:gd name="connsiteX94" fmla="*/ 197958 w 551861"/>
                <a:gd name="connsiteY94" fmla="*/ 130957 h 647094"/>
                <a:gd name="connsiteX95" fmla="*/ 211998 w 551861"/>
                <a:gd name="connsiteY95" fmla="*/ 141897 h 647094"/>
                <a:gd name="connsiteX96" fmla="*/ 242473 w 551861"/>
                <a:gd name="connsiteY96" fmla="*/ 137160 h 647094"/>
                <a:gd name="connsiteX97" fmla="*/ 259102 w 551861"/>
                <a:gd name="connsiteY97" fmla="*/ 147171 h 647094"/>
                <a:gd name="connsiteX98" fmla="*/ 279321 w 551861"/>
                <a:gd name="connsiteY98" fmla="*/ 145071 h 647094"/>
                <a:gd name="connsiteX99" fmla="*/ 288429 w 551861"/>
                <a:gd name="connsiteY99" fmla="*/ 152397 h 647094"/>
                <a:gd name="connsiteX100" fmla="*/ 281250 w 551861"/>
                <a:gd name="connsiteY100" fmla="*/ 162946 h 647094"/>
                <a:gd name="connsiteX101" fmla="*/ 285059 w 551861"/>
                <a:gd name="connsiteY101" fmla="*/ 173470 h 647094"/>
                <a:gd name="connsiteX102" fmla="*/ 294826 w 551861"/>
                <a:gd name="connsiteY102" fmla="*/ 202260 h 647094"/>
                <a:gd name="connsiteX103" fmla="*/ 308306 w 551861"/>
                <a:gd name="connsiteY103" fmla="*/ 219597 h 647094"/>
                <a:gd name="connsiteX104" fmla="*/ 316144 w 551861"/>
                <a:gd name="connsiteY104" fmla="*/ 213517 h 647094"/>
                <a:gd name="connsiteX105" fmla="*/ 308354 w 551861"/>
                <a:gd name="connsiteY105" fmla="*/ 204433 h 647094"/>
                <a:gd name="connsiteX106" fmla="*/ 317780 w 551861"/>
                <a:gd name="connsiteY106" fmla="*/ 199696 h 647094"/>
                <a:gd name="connsiteX107" fmla="*/ 325106 w 551861"/>
                <a:gd name="connsiteY107" fmla="*/ 191540 h 647094"/>
                <a:gd name="connsiteX108" fmla="*/ 339928 w 551861"/>
                <a:gd name="connsiteY108" fmla="*/ 191345 h 647094"/>
                <a:gd name="connsiteX109" fmla="*/ 345910 w 551861"/>
                <a:gd name="connsiteY109" fmla="*/ 190075 h 647094"/>
                <a:gd name="connsiteX110" fmla="*/ 347961 w 551861"/>
                <a:gd name="connsiteY110" fmla="*/ 195789 h 647094"/>
                <a:gd name="connsiteX111" fmla="*/ 355824 w 551861"/>
                <a:gd name="connsiteY111" fmla="*/ 206899 h 647094"/>
                <a:gd name="connsiteX112" fmla="*/ 352601 w 551861"/>
                <a:gd name="connsiteY112" fmla="*/ 217595 h 647094"/>
                <a:gd name="connsiteX113" fmla="*/ 357997 w 551861"/>
                <a:gd name="connsiteY113" fmla="*/ 227533 h 647094"/>
                <a:gd name="connsiteX114" fmla="*/ 359194 w 551861"/>
                <a:gd name="connsiteY114" fmla="*/ 232905 h 647094"/>
                <a:gd name="connsiteX115" fmla="*/ 372966 w 551861"/>
                <a:gd name="connsiteY115" fmla="*/ 247825 h 647094"/>
                <a:gd name="connsiteX116" fmla="*/ 386372 w 551861"/>
                <a:gd name="connsiteY116" fmla="*/ 280814 h 647094"/>
                <a:gd name="connsiteX117" fmla="*/ 379364 w 551861"/>
                <a:gd name="connsiteY117" fmla="*/ 279984 h 647094"/>
                <a:gd name="connsiteX118" fmla="*/ 370524 w 551861"/>
                <a:gd name="connsiteY118" fmla="*/ 295685 h 647094"/>
                <a:gd name="connsiteX119" fmla="*/ 373259 w 551861"/>
                <a:gd name="connsiteY119" fmla="*/ 308066 h 647094"/>
                <a:gd name="connsiteX120" fmla="*/ 394039 w 551861"/>
                <a:gd name="connsiteY120" fmla="*/ 320690 h 647094"/>
                <a:gd name="connsiteX121" fmla="*/ 400803 w 551861"/>
                <a:gd name="connsiteY121" fmla="*/ 312217 h 647094"/>
                <a:gd name="connsiteX122" fmla="*/ 419972 w 551861"/>
                <a:gd name="connsiteY122" fmla="*/ 321349 h 647094"/>
                <a:gd name="connsiteX123" fmla="*/ 409741 w 551861"/>
                <a:gd name="connsiteY123" fmla="*/ 333559 h 647094"/>
                <a:gd name="connsiteX124" fmla="*/ 422780 w 551861"/>
                <a:gd name="connsiteY124" fmla="*/ 349016 h 647094"/>
                <a:gd name="connsiteX125" fmla="*/ 435722 w 551861"/>
                <a:gd name="connsiteY125" fmla="*/ 370504 h 647094"/>
                <a:gd name="connsiteX126" fmla="*/ 445001 w 551861"/>
                <a:gd name="connsiteY126" fmla="*/ 378416 h 647094"/>
                <a:gd name="connsiteX127" fmla="*/ 456380 w 551861"/>
                <a:gd name="connsiteY127" fmla="*/ 387524 h 647094"/>
                <a:gd name="connsiteX128" fmla="*/ 492202 w 551861"/>
                <a:gd name="connsiteY128" fmla="*/ 407059 h 647094"/>
                <a:gd name="connsiteX129" fmla="*/ 502922 w 551861"/>
                <a:gd name="connsiteY129" fmla="*/ 428694 h 647094"/>
                <a:gd name="connsiteX130" fmla="*/ 511933 w 551861"/>
                <a:gd name="connsiteY130" fmla="*/ 448864 h 647094"/>
                <a:gd name="connsiteX131" fmla="*/ 505804 w 551861"/>
                <a:gd name="connsiteY131" fmla="*/ 460609 h 647094"/>
                <a:gd name="connsiteX132" fmla="*/ 514668 w 551861"/>
                <a:gd name="connsiteY132" fmla="*/ 476481 h 647094"/>
                <a:gd name="connsiteX133" fmla="*/ 526071 w 551861"/>
                <a:gd name="connsiteY133" fmla="*/ 481365 h 647094"/>
                <a:gd name="connsiteX134" fmla="*/ 537084 w 551861"/>
                <a:gd name="connsiteY134" fmla="*/ 492695 h 647094"/>
                <a:gd name="connsiteX135" fmla="*/ 542602 w 551861"/>
                <a:gd name="connsiteY135" fmla="*/ 513891 h 647094"/>
                <a:gd name="connsiteX136" fmla="*/ 538183 w 551861"/>
                <a:gd name="connsiteY136" fmla="*/ 519214 h 647094"/>
                <a:gd name="connsiteX137" fmla="*/ 534691 w 551861"/>
                <a:gd name="connsiteY137" fmla="*/ 524684 h 647094"/>
                <a:gd name="connsiteX138" fmla="*/ 530881 w 551861"/>
                <a:gd name="connsiteY138" fmla="*/ 558015 h 647094"/>
                <a:gd name="connsiteX139" fmla="*/ 541943 w 551861"/>
                <a:gd name="connsiteY139" fmla="*/ 578185 h 647094"/>
                <a:gd name="connsiteX140" fmla="*/ 544043 w 551861"/>
                <a:gd name="connsiteY140" fmla="*/ 589686 h 647094"/>
                <a:gd name="connsiteX141" fmla="*/ 552199 w 551861"/>
                <a:gd name="connsiteY141" fmla="*/ 596133 h 647094"/>
                <a:gd name="connsiteX142" fmla="*/ 545728 w 551861"/>
                <a:gd name="connsiteY142" fmla="*/ 607463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51861" h="647094">
                  <a:moveTo>
                    <a:pt x="545728" y="607463"/>
                  </a:moveTo>
                  <a:lnTo>
                    <a:pt x="542920" y="606388"/>
                  </a:lnTo>
                  <a:cubicBezTo>
                    <a:pt x="528269" y="600381"/>
                    <a:pt x="530515" y="613714"/>
                    <a:pt x="516499" y="612542"/>
                  </a:cubicBezTo>
                  <a:cubicBezTo>
                    <a:pt x="510516" y="611980"/>
                    <a:pt x="505218" y="617816"/>
                    <a:pt x="503948" y="623237"/>
                  </a:cubicBezTo>
                  <a:cubicBezTo>
                    <a:pt x="503117" y="626851"/>
                    <a:pt x="505779" y="640721"/>
                    <a:pt x="488198" y="632150"/>
                  </a:cubicBezTo>
                  <a:cubicBezTo>
                    <a:pt x="479944" y="628145"/>
                    <a:pt x="457772" y="605290"/>
                    <a:pt x="454964" y="633176"/>
                  </a:cubicBezTo>
                  <a:cubicBezTo>
                    <a:pt x="454476" y="638059"/>
                    <a:pt x="453670" y="650269"/>
                    <a:pt x="445709" y="647631"/>
                  </a:cubicBezTo>
                  <a:cubicBezTo>
                    <a:pt x="438994" y="645361"/>
                    <a:pt x="441656" y="637669"/>
                    <a:pt x="432719" y="640452"/>
                  </a:cubicBezTo>
                  <a:cubicBezTo>
                    <a:pt x="430081" y="641283"/>
                    <a:pt x="428225" y="642894"/>
                    <a:pt x="425393" y="642577"/>
                  </a:cubicBezTo>
                  <a:cubicBezTo>
                    <a:pt x="421105" y="642225"/>
                    <a:pt x="417179" y="640032"/>
                    <a:pt x="414624" y="636570"/>
                  </a:cubicBezTo>
                  <a:cubicBezTo>
                    <a:pt x="404857" y="624361"/>
                    <a:pt x="404637" y="628072"/>
                    <a:pt x="395944" y="622358"/>
                  </a:cubicBezTo>
                  <a:cubicBezTo>
                    <a:pt x="375213" y="608733"/>
                    <a:pt x="376800" y="608147"/>
                    <a:pt x="365909" y="586658"/>
                  </a:cubicBezTo>
                  <a:cubicBezTo>
                    <a:pt x="358193" y="571470"/>
                    <a:pt x="360732" y="558503"/>
                    <a:pt x="353260" y="551593"/>
                  </a:cubicBezTo>
                  <a:cubicBezTo>
                    <a:pt x="347082" y="545855"/>
                    <a:pt x="341906" y="553082"/>
                    <a:pt x="333017" y="552106"/>
                  </a:cubicBezTo>
                  <a:cubicBezTo>
                    <a:pt x="329989" y="551788"/>
                    <a:pt x="327328" y="549859"/>
                    <a:pt x="324349" y="549395"/>
                  </a:cubicBezTo>
                  <a:cubicBezTo>
                    <a:pt x="317682" y="548345"/>
                    <a:pt x="313311" y="553669"/>
                    <a:pt x="311309" y="559505"/>
                  </a:cubicBezTo>
                  <a:cubicBezTo>
                    <a:pt x="308721" y="566977"/>
                    <a:pt x="312139" y="584705"/>
                    <a:pt x="295046" y="583337"/>
                  </a:cubicBezTo>
                  <a:cubicBezTo>
                    <a:pt x="290529" y="582971"/>
                    <a:pt x="288673" y="579406"/>
                    <a:pt x="269993" y="591786"/>
                  </a:cubicBezTo>
                  <a:cubicBezTo>
                    <a:pt x="264352" y="595522"/>
                    <a:pt x="258052" y="598428"/>
                    <a:pt x="252216" y="601944"/>
                  </a:cubicBezTo>
                  <a:cubicBezTo>
                    <a:pt x="246380" y="605460"/>
                    <a:pt x="237076" y="600577"/>
                    <a:pt x="236442" y="593862"/>
                  </a:cubicBezTo>
                  <a:cubicBezTo>
                    <a:pt x="234683" y="575450"/>
                    <a:pt x="252143" y="571225"/>
                    <a:pt x="252069" y="563021"/>
                  </a:cubicBezTo>
                  <a:cubicBezTo>
                    <a:pt x="251742" y="559080"/>
                    <a:pt x="250008" y="555388"/>
                    <a:pt x="247186" y="552618"/>
                  </a:cubicBezTo>
                  <a:cubicBezTo>
                    <a:pt x="240031" y="546270"/>
                    <a:pt x="241203" y="549029"/>
                    <a:pt x="235538" y="546270"/>
                  </a:cubicBezTo>
                  <a:cubicBezTo>
                    <a:pt x="227382" y="542314"/>
                    <a:pt x="222498" y="535941"/>
                    <a:pt x="213805" y="541606"/>
                  </a:cubicBezTo>
                  <a:cubicBezTo>
                    <a:pt x="198544" y="551593"/>
                    <a:pt x="215881" y="563851"/>
                    <a:pt x="187140" y="563851"/>
                  </a:cubicBezTo>
                  <a:cubicBezTo>
                    <a:pt x="181622" y="563851"/>
                    <a:pt x="179961" y="567636"/>
                    <a:pt x="175956" y="570591"/>
                  </a:cubicBezTo>
                  <a:cubicBezTo>
                    <a:pt x="174565" y="571616"/>
                    <a:pt x="173515" y="573228"/>
                    <a:pt x="172123" y="574131"/>
                  </a:cubicBezTo>
                  <a:cubicBezTo>
                    <a:pt x="170565" y="574805"/>
                    <a:pt x="168922" y="575257"/>
                    <a:pt x="167239" y="575474"/>
                  </a:cubicBezTo>
                  <a:cubicBezTo>
                    <a:pt x="155030" y="578600"/>
                    <a:pt x="159059" y="591127"/>
                    <a:pt x="148388" y="594326"/>
                  </a:cubicBezTo>
                  <a:cubicBezTo>
                    <a:pt x="142388" y="595844"/>
                    <a:pt x="136049" y="593796"/>
                    <a:pt x="132076" y="589051"/>
                  </a:cubicBezTo>
                  <a:cubicBezTo>
                    <a:pt x="124751" y="579284"/>
                    <a:pt x="109880" y="581579"/>
                    <a:pt x="97719" y="588660"/>
                  </a:cubicBezTo>
                  <a:cubicBezTo>
                    <a:pt x="97060" y="587903"/>
                    <a:pt x="96474" y="587146"/>
                    <a:pt x="95912" y="586365"/>
                  </a:cubicBezTo>
                  <a:cubicBezTo>
                    <a:pt x="94530" y="584580"/>
                    <a:pt x="93045" y="582876"/>
                    <a:pt x="91468" y="581262"/>
                  </a:cubicBezTo>
                  <a:cubicBezTo>
                    <a:pt x="76206" y="564706"/>
                    <a:pt x="78795" y="563778"/>
                    <a:pt x="74155" y="540287"/>
                  </a:cubicBezTo>
                  <a:cubicBezTo>
                    <a:pt x="69857" y="518481"/>
                    <a:pt x="66268" y="517382"/>
                    <a:pt x="83556" y="488642"/>
                  </a:cubicBezTo>
                  <a:cubicBezTo>
                    <a:pt x="86015" y="483880"/>
                    <a:pt x="87620" y="478723"/>
                    <a:pt x="88294" y="473404"/>
                  </a:cubicBezTo>
                  <a:cubicBezTo>
                    <a:pt x="88660" y="471256"/>
                    <a:pt x="94716" y="457068"/>
                    <a:pt x="89881" y="460072"/>
                  </a:cubicBezTo>
                  <a:cubicBezTo>
                    <a:pt x="86511" y="452600"/>
                    <a:pt x="77378" y="463246"/>
                    <a:pt x="74692" y="452575"/>
                  </a:cubicBezTo>
                  <a:cubicBezTo>
                    <a:pt x="74033" y="449987"/>
                    <a:pt x="74497" y="446739"/>
                    <a:pt x="72788" y="444371"/>
                  </a:cubicBezTo>
                  <a:cubicBezTo>
                    <a:pt x="70468" y="441147"/>
                    <a:pt x="66927" y="442246"/>
                    <a:pt x="65169" y="438583"/>
                  </a:cubicBezTo>
                  <a:cubicBezTo>
                    <a:pt x="61970" y="431917"/>
                    <a:pt x="63045" y="427986"/>
                    <a:pt x="55402" y="424347"/>
                  </a:cubicBezTo>
                  <a:cubicBezTo>
                    <a:pt x="45317" y="419464"/>
                    <a:pt x="41874" y="407474"/>
                    <a:pt x="35867" y="399001"/>
                  </a:cubicBezTo>
                  <a:cubicBezTo>
                    <a:pt x="35105" y="397814"/>
                    <a:pt x="34194" y="396730"/>
                    <a:pt x="33156" y="395778"/>
                  </a:cubicBezTo>
                  <a:cubicBezTo>
                    <a:pt x="30373" y="393336"/>
                    <a:pt x="26368" y="391089"/>
                    <a:pt x="25489" y="387255"/>
                  </a:cubicBezTo>
                  <a:cubicBezTo>
                    <a:pt x="23804" y="379930"/>
                    <a:pt x="34426" y="373850"/>
                    <a:pt x="35964" y="367305"/>
                  </a:cubicBezTo>
                  <a:cubicBezTo>
                    <a:pt x="42191" y="341104"/>
                    <a:pt x="11546" y="337393"/>
                    <a:pt x="2022" y="314244"/>
                  </a:cubicBezTo>
                  <a:cubicBezTo>
                    <a:pt x="-981" y="306918"/>
                    <a:pt x="3195" y="302523"/>
                    <a:pt x="3854" y="295612"/>
                  </a:cubicBezTo>
                  <a:cubicBezTo>
                    <a:pt x="3869" y="293212"/>
                    <a:pt x="2999" y="290892"/>
                    <a:pt x="1412" y="289092"/>
                  </a:cubicBezTo>
                  <a:cubicBezTo>
                    <a:pt x="-273" y="286382"/>
                    <a:pt x="-1421" y="283549"/>
                    <a:pt x="3854" y="277396"/>
                  </a:cubicBezTo>
                  <a:cubicBezTo>
                    <a:pt x="6691" y="273931"/>
                    <a:pt x="9768" y="270666"/>
                    <a:pt x="13060" y="267628"/>
                  </a:cubicBezTo>
                  <a:cubicBezTo>
                    <a:pt x="16600" y="264552"/>
                    <a:pt x="25928" y="261768"/>
                    <a:pt x="29298" y="252660"/>
                  </a:cubicBezTo>
                  <a:cubicBezTo>
                    <a:pt x="30934" y="248240"/>
                    <a:pt x="28785" y="246482"/>
                    <a:pt x="27247" y="242502"/>
                  </a:cubicBezTo>
                  <a:cubicBezTo>
                    <a:pt x="24317" y="234956"/>
                    <a:pt x="30983" y="228534"/>
                    <a:pt x="38675" y="231293"/>
                  </a:cubicBezTo>
                  <a:cubicBezTo>
                    <a:pt x="46367" y="234053"/>
                    <a:pt x="47295" y="243942"/>
                    <a:pt x="55768" y="245798"/>
                  </a:cubicBezTo>
                  <a:cubicBezTo>
                    <a:pt x="63094" y="247385"/>
                    <a:pt x="65877" y="240328"/>
                    <a:pt x="65535" y="234028"/>
                  </a:cubicBezTo>
                  <a:cubicBezTo>
                    <a:pt x="65194" y="227728"/>
                    <a:pt x="60896" y="222185"/>
                    <a:pt x="60652" y="215788"/>
                  </a:cubicBezTo>
                  <a:cubicBezTo>
                    <a:pt x="60407" y="207827"/>
                    <a:pt x="66024" y="204970"/>
                    <a:pt x="73227" y="204531"/>
                  </a:cubicBezTo>
                  <a:cubicBezTo>
                    <a:pt x="79356" y="204189"/>
                    <a:pt x="86218" y="211221"/>
                    <a:pt x="92176" y="208413"/>
                  </a:cubicBezTo>
                  <a:cubicBezTo>
                    <a:pt x="95790" y="206704"/>
                    <a:pt x="94765" y="202943"/>
                    <a:pt x="92665" y="200404"/>
                  </a:cubicBezTo>
                  <a:cubicBezTo>
                    <a:pt x="89612" y="196717"/>
                    <a:pt x="86999" y="196863"/>
                    <a:pt x="87488" y="191491"/>
                  </a:cubicBezTo>
                  <a:cubicBezTo>
                    <a:pt x="87878" y="187340"/>
                    <a:pt x="88635" y="185557"/>
                    <a:pt x="86169" y="182090"/>
                  </a:cubicBezTo>
                  <a:cubicBezTo>
                    <a:pt x="83703" y="178622"/>
                    <a:pt x="82311" y="177011"/>
                    <a:pt x="82531" y="172322"/>
                  </a:cubicBezTo>
                  <a:cubicBezTo>
                    <a:pt x="82824" y="166291"/>
                    <a:pt x="84020" y="161749"/>
                    <a:pt x="78770" y="157378"/>
                  </a:cubicBezTo>
                  <a:cubicBezTo>
                    <a:pt x="74961" y="154179"/>
                    <a:pt x="69491" y="153813"/>
                    <a:pt x="65389" y="151103"/>
                  </a:cubicBezTo>
                  <a:cubicBezTo>
                    <a:pt x="63677" y="149906"/>
                    <a:pt x="62105" y="148522"/>
                    <a:pt x="60700" y="146976"/>
                  </a:cubicBezTo>
                  <a:lnTo>
                    <a:pt x="61213" y="146976"/>
                  </a:lnTo>
                  <a:cubicBezTo>
                    <a:pt x="61714" y="146861"/>
                    <a:pt x="62205" y="146707"/>
                    <a:pt x="62678" y="146512"/>
                  </a:cubicBezTo>
                  <a:lnTo>
                    <a:pt x="62678" y="146512"/>
                  </a:lnTo>
                  <a:cubicBezTo>
                    <a:pt x="67562" y="144534"/>
                    <a:pt x="69369" y="139040"/>
                    <a:pt x="65120" y="135304"/>
                  </a:cubicBezTo>
                  <a:cubicBezTo>
                    <a:pt x="56281" y="127636"/>
                    <a:pt x="43778" y="124804"/>
                    <a:pt x="38089" y="113718"/>
                  </a:cubicBezTo>
                  <a:cubicBezTo>
                    <a:pt x="35647" y="109078"/>
                    <a:pt x="36111" y="102998"/>
                    <a:pt x="35647" y="97919"/>
                  </a:cubicBezTo>
                  <a:cubicBezTo>
                    <a:pt x="33205" y="73769"/>
                    <a:pt x="33718" y="83927"/>
                    <a:pt x="36306" y="66443"/>
                  </a:cubicBezTo>
                  <a:cubicBezTo>
                    <a:pt x="36763" y="61669"/>
                    <a:pt x="38018" y="57005"/>
                    <a:pt x="40018" y="52647"/>
                  </a:cubicBezTo>
                  <a:cubicBezTo>
                    <a:pt x="45512" y="41927"/>
                    <a:pt x="59138" y="44393"/>
                    <a:pt x="52227" y="20902"/>
                  </a:cubicBezTo>
                  <a:cubicBezTo>
                    <a:pt x="51299" y="17728"/>
                    <a:pt x="50884" y="16458"/>
                    <a:pt x="53424" y="14065"/>
                  </a:cubicBezTo>
                  <a:cubicBezTo>
                    <a:pt x="57697" y="10060"/>
                    <a:pt x="63191" y="12551"/>
                    <a:pt x="68417" y="11794"/>
                  </a:cubicBezTo>
                  <a:cubicBezTo>
                    <a:pt x="73642" y="11037"/>
                    <a:pt x="75254" y="6593"/>
                    <a:pt x="79112" y="3052"/>
                  </a:cubicBezTo>
                  <a:cubicBezTo>
                    <a:pt x="79723" y="2491"/>
                    <a:pt x="80504" y="1831"/>
                    <a:pt x="81359" y="1148"/>
                  </a:cubicBezTo>
                  <a:cubicBezTo>
                    <a:pt x="82213" y="464"/>
                    <a:pt x="82360" y="366"/>
                    <a:pt x="82897" y="0"/>
                  </a:cubicBezTo>
                  <a:cubicBezTo>
                    <a:pt x="98012" y="11281"/>
                    <a:pt x="94398" y="16947"/>
                    <a:pt x="100845" y="22563"/>
                  </a:cubicBezTo>
                  <a:cubicBezTo>
                    <a:pt x="102581" y="24292"/>
                    <a:pt x="104605" y="25703"/>
                    <a:pt x="106827" y="26738"/>
                  </a:cubicBezTo>
                  <a:cubicBezTo>
                    <a:pt x="109416" y="27764"/>
                    <a:pt x="109880" y="27154"/>
                    <a:pt x="111980" y="26152"/>
                  </a:cubicBezTo>
                  <a:cubicBezTo>
                    <a:pt x="115642" y="24394"/>
                    <a:pt x="121918" y="25688"/>
                    <a:pt x="123359" y="29913"/>
                  </a:cubicBezTo>
                  <a:cubicBezTo>
                    <a:pt x="126167" y="38142"/>
                    <a:pt x="121918" y="53208"/>
                    <a:pt x="110466" y="60314"/>
                  </a:cubicBezTo>
                  <a:cubicBezTo>
                    <a:pt x="107804" y="61950"/>
                    <a:pt x="104361" y="62561"/>
                    <a:pt x="102139" y="64880"/>
                  </a:cubicBezTo>
                  <a:cubicBezTo>
                    <a:pt x="97402" y="69764"/>
                    <a:pt x="100454" y="76308"/>
                    <a:pt x="104361" y="80704"/>
                  </a:cubicBezTo>
                  <a:cubicBezTo>
                    <a:pt x="107902" y="84684"/>
                    <a:pt x="113030" y="86808"/>
                    <a:pt x="115569" y="91423"/>
                  </a:cubicBezTo>
                  <a:cubicBezTo>
                    <a:pt x="118109" y="96039"/>
                    <a:pt x="119623" y="101191"/>
                    <a:pt x="124311" y="103633"/>
                  </a:cubicBezTo>
                  <a:cubicBezTo>
                    <a:pt x="128999" y="106075"/>
                    <a:pt x="132711" y="107540"/>
                    <a:pt x="134445" y="113254"/>
                  </a:cubicBezTo>
                  <a:cubicBezTo>
                    <a:pt x="134748" y="115425"/>
                    <a:pt x="135434" y="117525"/>
                    <a:pt x="136472" y="119456"/>
                  </a:cubicBezTo>
                  <a:cubicBezTo>
                    <a:pt x="137961" y="121410"/>
                    <a:pt x="140379" y="121483"/>
                    <a:pt x="142356" y="122362"/>
                  </a:cubicBezTo>
                  <a:cubicBezTo>
                    <a:pt x="147729" y="124804"/>
                    <a:pt x="143040" y="128857"/>
                    <a:pt x="154175" y="131055"/>
                  </a:cubicBezTo>
                  <a:cubicBezTo>
                    <a:pt x="159352" y="132105"/>
                    <a:pt x="161818" y="127001"/>
                    <a:pt x="166873" y="126611"/>
                  </a:cubicBezTo>
                  <a:cubicBezTo>
                    <a:pt x="172489" y="126196"/>
                    <a:pt x="177177" y="128931"/>
                    <a:pt x="182623" y="129199"/>
                  </a:cubicBezTo>
                  <a:cubicBezTo>
                    <a:pt x="188068" y="129468"/>
                    <a:pt x="193220" y="127587"/>
                    <a:pt x="197958" y="130957"/>
                  </a:cubicBezTo>
                  <a:cubicBezTo>
                    <a:pt x="202695" y="134327"/>
                    <a:pt x="205772" y="140407"/>
                    <a:pt x="211998" y="141897"/>
                  </a:cubicBezTo>
                  <a:cubicBezTo>
                    <a:pt x="226845" y="145462"/>
                    <a:pt x="232632" y="137575"/>
                    <a:pt x="242473" y="137160"/>
                  </a:cubicBezTo>
                  <a:cubicBezTo>
                    <a:pt x="253339" y="136696"/>
                    <a:pt x="252753" y="145315"/>
                    <a:pt x="259102" y="147171"/>
                  </a:cubicBezTo>
                  <a:cubicBezTo>
                    <a:pt x="269333" y="150150"/>
                    <a:pt x="272142" y="142849"/>
                    <a:pt x="279321" y="145071"/>
                  </a:cubicBezTo>
                  <a:cubicBezTo>
                    <a:pt x="282324" y="145999"/>
                    <a:pt x="287598" y="149247"/>
                    <a:pt x="288429" y="152397"/>
                  </a:cubicBezTo>
                  <a:cubicBezTo>
                    <a:pt x="289552" y="156914"/>
                    <a:pt x="282837" y="159039"/>
                    <a:pt x="281250" y="162946"/>
                  </a:cubicBezTo>
                  <a:cubicBezTo>
                    <a:pt x="279557" y="166909"/>
                    <a:pt x="281223" y="171507"/>
                    <a:pt x="285059" y="173470"/>
                  </a:cubicBezTo>
                  <a:cubicBezTo>
                    <a:pt x="302665" y="182432"/>
                    <a:pt x="274559" y="192541"/>
                    <a:pt x="294826" y="202260"/>
                  </a:cubicBezTo>
                  <a:cubicBezTo>
                    <a:pt x="302469" y="205923"/>
                    <a:pt x="298416" y="218571"/>
                    <a:pt x="308306" y="219597"/>
                  </a:cubicBezTo>
                  <a:cubicBezTo>
                    <a:pt x="311675" y="219963"/>
                    <a:pt x="316217" y="217302"/>
                    <a:pt x="316144" y="213517"/>
                  </a:cubicBezTo>
                  <a:cubicBezTo>
                    <a:pt x="316144" y="208633"/>
                    <a:pt x="309087" y="208877"/>
                    <a:pt x="308354" y="204433"/>
                  </a:cubicBezTo>
                  <a:cubicBezTo>
                    <a:pt x="307622" y="199989"/>
                    <a:pt x="314947" y="199769"/>
                    <a:pt x="317780" y="199696"/>
                  </a:cubicBezTo>
                  <a:cubicBezTo>
                    <a:pt x="323347" y="199549"/>
                    <a:pt x="322297" y="195056"/>
                    <a:pt x="325106" y="191540"/>
                  </a:cubicBezTo>
                  <a:cubicBezTo>
                    <a:pt x="328768" y="186827"/>
                    <a:pt x="335337" y="190563"/>
                    <a:pt x="339928" y="191345"/>
                  </a:cubicBezTo>
                  <a:cubicBezTo>
                    <a:pt x="342011" y="191813"/>
                    <a:pt x="344196" y="191349"/>
                    <a:pt x="345910" y="190075"/>
                  </a:cubicBezTo>
                  <a:cubicBezTo>
                    <a:pt x="346252" y="192084"/>
                    <a:pt x="346948" y="194018"/>
                    <a:pt x="347961" y="195789"/>
                  </a:cubicBezTo>
                  <a:cubicBezTo>
                    <a:pt x="350696" y="200111"/>
                    <a:pt x="355727" y="201039"/>
                    <a:pt x="355824" y="206899"/>
                  </a:cubicBezTo>
                  <a:cubicBezTo>
                    <a:pt x="355824" y="210904"/>
                    <a:pt x="353138" y="213712"/>
                    <a:pt x="352601" y="217595"/>
                  </a:cubicBezTo>
                  <a:cubicBezTo>
                    <a:pt x="351966" y="222283"/>
                    <a:pt x="356313" y="223748"/>
                    <a:pt x="357997" y="227533"/>
                  </a:cubicBezTo>
                  <a:cubicBezTo>
                    <a:pt x="358803" y="229316"/>
                    <a:pt x="358583" y="231245"/>
                    <a:pt x="359194" y="232905"/>
                  </a:cubicBezTo>
                  <a:cubicBezTo>
                    <a:pt x="360854" y="237300"/>
                    <a:pt x="368473" y="239254"/>
                    <a:pt x="372966" y="247825"/>
                  </a:cubicBezTo>
                  <a:cubicBezTo>
                    <a:pt x="378045" y="257592"/>
                    <a:pt x="377386" y="271780"/>
                    <a:pt x="386372" y="280814"/>
                  </a:cubicBezTo>
                  <a:cubicBezTo>
                    <a:pt x="384018" y="280709"/>
                    <a:pt x="381676" y="280434"/>
                    <a:pt x="379364" y="279984"/>
                  </a:cubicBezTo>
                  <a:cubicBezTo>
                    <a:pt x="372429" y="278910"/>
                    <a:pt x="369792" y="290558"/>
                    <a:pt x="370524" y="295685"/>
                  </a:cubicBezTo>
                  <a:cubicBezTo>
                    <a:pt x="371086" y="299617"/>
                    <a:pt x="371086" y="304672"/>
                    <a:pt x="373259" y="308066"/>
                  </a:cubicBezTo>
                  <a:cubicBezTo>
                    <a:pt x="376678" y="313365"/>
                    <a:pt x="386934" y="325965"/>
                    <a:pt x="394039" y="320690"/>
                  </a:cubicBezTo>
                  <a:cubicBezTo>
                    <a:pt x="397067" y="318468"/>
                    <a:pt x="397019" y="314463"/>
                    <a:pt x="400803" y="312217"/>
                  </a:cubicBezTo>
                  <a:cubicBezTo>
                    <a:pt x="407128" y="308481"/>
                    <a:pt x="423903" y="309775"/>
                    <a:pt x="419972" y="321349"/>
                  </a:cubicBezTo>
                  <a:cubicBezTo>
                    <a:pt x="418189" y="326575"/>
                    <a:pt x="412353" y="328846"/>
                    <a:pt x="409741" y="333559"/>
                  </a:cubicBezTo>
                  <a:cubicBezTo>
                    <a:pt x="404613" y="342716"/>
                    <a:pt x="416578" y="346134"/>
                    <a:pt x="422780" y="349016"/>
                  </a:cubicBezTo>
                  <a:cubicBezTo>
                    <a:pt x="436479" y="355365"/>
                    <a:pt x="432132" y="365083"/>
                    <a:pt x="435722" y="370504"/>
                  </a:cubicBezTo>
                  <a:cubicBezTo>
                    <a:pt x="437944" y="373850"/>
                    <a:pt x="442169" y="375657"/>
                    <a:pt x="445001" y="378416"/>
                  </a:cubicBezTo>
                  <a:cubicBezTo>
                    <a:pt x="448542" y="381810"/>
                    <a:pt x="452669" y="384325"/>
                    <a:pt x="456380" y="387524"/>
                  </a:cubicBezTo>
                  <a:cubicBezTo>
                    <a:pt x="468760" y="398171"/>
                    <a:pt x="458676" y="390918"/>
                    <a:pt x="492202" y="407059"/>
                  </a:cubicBezTo>
                  <a:cubicBezTo>
                    <a:pt x="500944" y="411308"/>
                    <a:pt x="500383" y="420318"/>
                    <a:pt x="502922" y="428694"/>
                  </a:cubicBezTo>
                  <a:cubicBezTo>
                    <a:pt x="505022" y="435604"/>
                    <a:pt x="512690" y="441196"/>
                    <a:pt x="511933" y="448864"/>
                  </a:cubicBezTo>
                  <a:cubicBezTo>
                    <a:pt x="511591" y="452819"/>
                    <a:pt x="507366" y="456775"/>
                    <a:pt x="505804" y="460609"/>
                  </a:cubicBezTo>
                  <a:cubicBezTo>
                    <a:pt x="501335" y="471524"/>
                    <a:pt x="502067" y="473795"/>
                    <a:pt x="514668" y="476481"/>
                  </a:cubicBezTo>
                  <a:cubicBezTo>
                    <a:pt x="519380" y="477458"/>
                    <a:pt x="522311" y="477727"/>
                    <a:pt x="526071" y="481365"/>
                  </a:cubicBezTo>
                  <a:cubicBezTo>
                    <a:pt x="530164" y="484708"/>
                    <a:pt x="533858" y="488510"/>
                    <a:pt x="537084" y="492695"/>
                  </a:cubicBezTo>
                  <a:cubicBezTo>
                    <a:pt x="541162" y="499068"/>
                    <a:pt x="545752" y="506272"/>
                    <a:pt x="542602" y="513891"/>
                  </a:cubicBezTo>
                  <a:cubicBezTo>
                    <a:pt x="541577" y="516332"/>
                    <a:pt x="539819" y="517260"/>
                    <a:pt x="538183" y="519214"/>
                  </a:cubicBezTo>
                  <a:cubicBezTo>
                    <a:pt x="536791" y="520801"/>
                    <a:pt x="536058" y="523023"/>
                    <a:pt x="534691" y="524684"/>
                  </a:cubicBezTo>
                  <a:cubicBezTo>
                    <a:pt x="527023" y="533987"/>
                    <a:pt x="521651" y="537625"/>
                    <a:pt x="530881" y="558015"/>
                  </a:cubicBezTo>
                  <a:cubicBezTo>
                    <a:pt x="534056" y="565072"/>
                    <a:pt x="541357" y="569980"/>
                    <a:pt x="541943" y="578185"/>
                  </a:cubicBezTo>
                  <a:cubicBezTo>
                    <a:pt x="542212" y="581994"/>
                    <a:pt x="541455" y="586512"/>
                    <a:pt x="544043" y="589686"/>
                  </a:cubicBezTo>
                  <a:cubicBezTo>
                    <a:pt x="546631" y="592860"/>
                    <a:pt x="550807" y="592396"/>
                    <a:pt x="552199" y="596133"/>
                  </a:cubicBezTo>
                  <a:cubicBezTo>
                    <a:pt x="553982" y="601651"/>
                    <a:pt x="547535" y="603312"/>
                    <a:pt x="545728" y="607463"/>
                  </a:cubicBez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06D3CE2-A2CD-481C-9FEA-001152151690}"/>
                </a:ext>
              </a:extLst>
            </p:cNvPr>
            <p:cNvSpPr/>
            <p:nvPr/>
          </p:nvSpPr>
          <p:spPr>
            <a:xfrm>
              <a:off x="4084574" y="8177595"/>
              <a:ext cx="739885" cy="651978"/>
            </a:xfrm>
            <a:custGeom>
              <a:avLst/>
              <a:gdLst>
                <a:gd name="connsiteX0" fmla="*/ 740232 w 739884"/>
                <a:gd name="connsiteY0" fmla="*/ 506665 h 651977"/>
                <a:gd name="connsiteX1" fmla="*/ 726045 w 739884"/>
                <a:gd name="connsiteY1" fmla="*/ 547590 h 651977"/>
                <a:gd name="connsiteX2" fmla="*/ 723163 w 739884"/>
                <a:gd name="connsiteY2" fmla="*/ 558481 h 651977"/>
                <a:gd name="connsiteX3" fmla="*/ 716790 w 739884"/>
                <a:gd name="connsiteY3" fmla="*/ 558335 h 651977"/>
                <a:gd name="connsiteX4" fmla="*/ 705924 w 739884"/>
                <a:gd name="connsiteY4" fmla="*/ 569469 h 651977"/>
                <a:gd name="connsiteX5" fmla="*/ 689368 w 739884"/>
                <a:gd name="connsiteY5" fmla="*/ 589004 h 651977"/>
                <a:gd name="connsiteX6" fmla="*/ 675938 w 739884"/>
                <a:gd name="connsiteY6" fmla="*/ 598259 h 651977"/>
                <a:gd name="connsiteX7" fmla="*/ 672959 w 739884"/>
                <a:gd name="connsiteY7" fmla="*/ 604339 h 651977"/>
                <a:gd name="connsiteX8" fmla="*/ 658552 w 739884"/>
                <a:gd name="connsiteY8" fmla="*/ 607709 h 651977"/>
                <a:gd name="connsiteX9" fmla="*/ 647588 w 739884"/>
                <a:gd name="connsiteY9" fmla="*/ 615230 h 651977"/>
                <a:gd name="connsiteX10" fmla="*/ 649492 w 739884"/>
                <a:gd name="connsiteY10" fmla="*/ 629417 h 651977"/>
                <a:gd name="connsiteX11" fmla="*/ 637454 w 739884"/>
                <a:gd name="connsiteY11" fmla="*/ 640894 h 651977"/>
                <a:gd name="connsiteX12" fmla="*/ 634133 w 739884"/>
                <a:gd name="connsiteY12" fmla="*/ 646022 h 651977"/>
                <a:gd name="connsiteX13" fmla="*/ 628810 w 739884"/>
                <a:gd name="connsiteY13" fmla="*/ 648879 h 651977"/>
                <a:gd name="connsiteX14" fmla="*/ 614158 w 739884"/>
                <a:gd name="connsiteY14" fmla="*/ 653225 h 651977"/>
                <a:gd name="connsiteX15" fmla="*/ 609275 w 739884"/>
                <a:gd name="connsiteY15" fmla="*/ 645558 h 651977"/>
                <a:gd name="connsiteX16" fmla="*/ 608347 w 739884"/>
                <a:gd name="connsiteY16" fmla="*/ 638403 h 651977"/>
                <a:gd name="connsiteX17" fmla="*/ 603658 w 739884"/>
                <a:gd name="connsiteY17" fmla="*/ 622067 h 651977"/>
                <a:gd name="connsiteX18" fmla="*/ 588348 w 739884"/>
                <a:gd name="connsiteY18" fmla="*/ 608490 h 651977"/>
                <a:gd name="connsiteX19" fmla="*/ 577750 w 739884"/>
                <a:gd name="connsiteY19" fmla="*/ 601385 h 651977"/>
                <a:gd name="connsiteX20" fmla="*/ 563880 w 739884"/>
                <a:gd name="connsiteY20" fmla="*/ 609516 h 651977"/>
                <a:gd name="connsiteX21" fmla="*/ 562464 w 739884"/>
                <a:gd name="connsiteY21" fmla="*/ 617916 h 651977"/>
                <a:gd name="connsiteX22" fmla="*/ 556848 w 739884"/>
                <a:gd name="connsiteY22" fmla="*/ 621701 h 651977"/>
                <a:gd name="connsiteX23" fmla="*/ 535067 w 739884"/>
                <a:gd name="connsiteY23" fmla="*/ 620040 h 651977"/>
                <a:gd name="connsiteX24" fmla="*/ 527985 w 739884"/>
                <a:gd name="connsiteY24" fmla="*/ 607074 h 651977"/>
                <a:gd name="connsiteX25" fmla="*/ 516899 w 739884"/>
                <a:gd name="connsiteY25" fmla="*/ 594230 h 651977"/>
                <a:gd name="connsiteX26" fmla="*/ 505593 w 739884"/>
                <a:gd name="connsiteY26" fmla="*/ 597673 h 651977"/>
                <a:gd name="connsiteX27" fmla="*/ 489965 w 739884"/>
                <a:gd name="connsiteY27" fmla="*/ 592789 h 651977"/>
                <a:gd name="connsiteX28" fmla="*/ 485594 w 739884"/>
                <a:gd name="connsiteY28" fmla="*/ 581703 h 651977"/>
                <a:gd name="connsiteX29" fmla="*/ 460541 w 739884"/>
                <a:gd name="connsiteY29" fmla="*/ 594157 h 651977"/>
                <a:gd name="connsiteX30" fmla="*/ 444840 w 739884"/>
                <a:gd name="connsiteY30" fmla="*/ 597893 h 651977"/>
                <a:gd name="connsiteX31" fmla="*/ 440786 w 739884"/>
                <a:gd name="connsiteY31" fmla="*/ 587442 h 651977"/>
                <a:gd name="connsiteX32" fmla="*/ 440640 w 739884"/>
                <a:gd name="connsiteY32" fmla="*/ 563023 h 651977"/>
                <a:gd name="connsiteX33" fmla="*/ 440347 w 739884"/>
                <a:gd name="connsiteY33" fmla="*/ 547077 h 651977"/>
                <a:gd name="connsiteX34" fmla="*/ 443228 w 739884"/>
                <a:gd name="connsiteY34" fmla="*/ 539581 h 651977"/>
                <a:gd name="connsiteX35" fmla="*/ 438344 w 739884"/>
                <a:gd name="connsiteY35" fmla="*/ 516969 h 651977"/>
                <a:gd name="connsiteX36" fmla="*/ 430726 w 739884"/>
                <a:gd name="connsiteY36" fmla="*/ 503857 h 651977"/>
                <a:gd name="connsiteX37" fmla="*/ 429895 w 739884"/>
                <a:gd name="connsiteY37" fmla="*/ 503393 h 651977"/>
                <a:gd name="connsiteX38" fmla="*/ 415464 w 739884"/>
                <a:gd name="connsiteY38" fmla="*/ 499046 h 651977"/>
                <a:gd name="connsiteX39" fmla="*/ 380765 w 739884"/>
                <a:gd name="connsiteY39" fmla="*/ 494748 h 651977"/>
                <a:gd name="connsiteX40" fmla="*/ 372438 w 739884"/>
                <a:gd name="connsiteY40" fmla="*/ 499461 h 651977"/>
                <a:gd name="connsiteX41" fmla="*/ 363770 w 739884"/>
                <a:gd name="connsiteY41" fmla="*/ 500584 h 651977"/>
                <a:gd name="connsiteX42" fmla="*/ 356249 w 739884"/>
                <a:gd name="connsiteY42" fmla="*/ 503954 h 651977"/>
                <a:gd name="connsiteX43" fmla="*/ 348923 w 739884"/>
                <a:gd name="connsiteY43" fmla="*/ 507666 h 651977"/>
                <a:gd name="connsiteX44" fmla="*/ 343600 w 739884"/>
                <a:gd name="connsiteY44" fmla="*/ 512550 h 651977"/>
                <a:gd name="connsiteX45" fmla="*/ 325066 w 739884"/>
                <a:gd name="connsiteY45" fmla="*/ 519265 h 651977"/>
                <a:gd name="connsiteX46" fmla="*/ 325677 w 739884"/>
                <a:gd name="connsiteY46" fmla="*/ 531279 h 651977"/>
                <a:gd name="connsiteX47" fmla="*/ 321159 w 739884"/>
                <a:gd name="connsiteY47" fmla="*/ 537164 h 651977"/>
                <a:gd name="connsiteX48" fmla="*/ 305238 w 739884"/>
                <a:gd name="connsiteY48" fmla="*/ 545075 h 651977"/>
                <a:gd name="connsiteX49" fmla="*/ 290587 w 739884"/>
                <a:gd name="connsiteY49" fmla="*/ 547077 h 651977"/>
                <a:gd name="connsiteX50" fmla="*/ 281039 w 739884"/>
                <a:gd name="connsiteY50" fmla="*/ 555087 h 651977"/>
                <a:gd name="connsiteX51" fmla="*/ 265070 w 739884"/>
                <a:gd name="connsiteY51" fmla="*/ 559336 h 651977"/>
                <a:gd name="connsiteX52" fmla="*/ 238820 w 739884"/>
                <a:gd name="connsiteY52" fmla="*/ 571545 h 651977"/>
                <a:gd name="connsiteX53" fmla="*/ 198822 w 739884"/>
                <a:gd name="connsiteY53" fmla="*/ 590225 h 651977"/>
                <a:gd name="connsiteX54" fmla="*/ 181118 w 739884"/>
                <a:gd name="connsiteY54" fmla="*/ 595109 h 651977"/>
                <a:gd name="connsiteX55" fmla="*/ 165417 w 739884"/>
                <a:gd name="connsiteY55" fmla="*/ 607709 h 651977"/>
                <a:gd name="connsiteX56" fmla="*/ 132281 w 739884"/>
                <a:gd name="connsiteY56" fmla="*/ 611640 h 651977"/>
                <a:gd name="connsiteX57" fmla="*/ 131524 w 739884"/>
                <a:gd name="connsiteY57" fmla="*/ 611225 h 651977"/>
                <a:gd name="connsiteX58" fmla="*/ 122709 w 739884"/>
                <a:gd name="connsiteY58" fmla="*/ 599016 h 651977"/>
                <a:gd name="connsiteX59" fmla="*/ 109059 w 739884"/>
                <a:gd name="connsiteY59" fmla="*/ 589249 h 651977"/>
                <a:gd name="connsiteX60" fmla="*/ 102661 w 739884"/>
                <a:gd name="connsiteY60" fmla="*/ 573303 h 651977"/>
                <a:gd name="connsiteX61" fmla="*/ 94676 w 739884"/>
                <a:gd name="connsiteY61" fmla="*/ 557578 h 651977"/>
                <a:gd name="connsiteX62" fmla="*/ 94188 w 739884"/>
                <a:gd name="connsiteY62" fmla="*/ 532719 h 651977"/>
                <a:gd name="connsiteX63" fmla="*/ 89304 w 739884"/>
                <a:gd name="connsiteY63" fmla="*/ 525394 h 651977"/>
                <a:gd name="connsiteX64" fmla="*/ 78487 w 739884"/>
                <a:gd name="connsiteY64" fmla="*/ 515773 h 651977"/>
                <a:gd name="connsiteX65" fmla="*/ 61394 w 739884"/>
                <a:gd name="connsiteY65" fmla="*/ 513331 h 651977"/>
                <a:gd name="connsiteX66" fmla="*/ 61394 w 739884"/>
                <a:gd name="connsiteY66" fmla="*/ 497752 h 651977"/>
                <a:gd name="connsiteX67" fmla="*/ 63836 w 739884"/>
                <a:gd name="connsiteY67" fmla="*/ 484590 h 651977"/>
                <a:gd name="connsiteX68" fmla="*/ 55435 w 739884"/>
                <a:gd name="connsiteY68" fmla="*/ 469817 h 651977"/>
                <a:gd name="connsiteX69" fmla="*/ 26939 w 739884"/>
                <a:gd name="connsiteY69" fmla="*/ 467131 h 651977"/>
                <a:gd name="connsiteX70" fmla="*/ 22763 w 739884"/>
                <a:gd name="connsiteY70" fmla="*/ 461368 h 651977"/>
                <a:gd name="connsiteX71" fmla="*/ 14949 w 739884"/>
                <a:gd name="connsiteY71" fmla="*/ 454311 h 651977"/>
                <a:gd name="connsiteX72" fmla="*/ 738 w 739884"/>
                <a:gd name="connsiteY72" fmla="*/ 445545 h 651977"/>
                <a:gd name="connsiteX73" fmla="*/ 738 w 739884"/>
                <a:gd name="connsiteY73" fmla="*/ 445545 h 651977"/>
                <a:gd name="connsiteX74" fmla="*/ 1153 w 739884"/>
                <a:gd name="connsiteY74" fmla="*/ 437975 h 651977"/>
                <a:gd name="connsiteX75" fmla="*/ 17025 w 739884"/>
                <a:gd name="connsiteY75" fmla="*/ 432847 h 651977"/>
                <a:gd name="connsiteX76" fmla="*/ 33239 w 739884"/>
                <a:gd name="connsiteY76" fmla="*/ 429258 h 651977"/>
                <a:gd name="connsiteX77" fmla="*/ 43397 w 739884"/>
                <a:gd name="connsiteY77" fmla="*/ 434141 h 651977"/>
                <a:gd name="connsiteX78" fmla="*/ 52554 w 739884"/>
                <a:gd name="connsiteY78" fmla="*/ 432163 h 651977"/>
                <a:gd name="connsiteX79" fmla="*/ 58097 w 739884"/>
                <a:gd name="connsiteY79" fmla="*/ 424838 h 651977"/>
                <a:gd name="connsiteX80" fmla="*/ 56388 w 739884"/>
                <a:gd name="connsiteY80" fmla="*/ 417317 h 651977"/>
                <a:gd name="connsiteX81" fmla="*/ 55094 w 739884"/>
                <a:gd name="connsiteY81" fmla="*/ 399540 h 651977"/>
                <a:gd name="connsiteX82" fmla="*/ 49599 w 739884"/>
                <a:gd name="connsiteY82" fmla="*/ 379468 h 651977"/>
                <a:gd name="connsiteX83" fmla="*/ 55338 w 739884"/>
                <a:gd name="connsiteY83" fmla="*/ 363889 h 651977"/>
                <a:gd name="connsiteX84" fmla="*/ 54727 w 739884"/>
                <a:gd name="connsiteY84" fmla="*/ 359005 h 651977"/>
                <a:gd name="connsiteX85" fmla="*/ 55802 w 739884"/>
                <a:gd name="connsiteY85" fmla="*/ 355025 h 651977"/>
                <a:gd name="connsiteX86" fmla="*/ 54776 w 739884"/>
                <a:gd name="connsiteY86" fmla="*/ 329923 h 651977"/>
                <a:gd name="connsiteX87" fmla="*/ 51211 w 739884"/>
                <a:gd name="connsiteY87" fmla="*/ 320619 h 651977"/>
                <a:gd name="connsiteX88" fmla="*/ 60979 w 739884"/>
                <a:gd name="connsiteY88" fmla="*/ 306749 h 651977"/>
                <a:gd name="connsiteX89" fmla="*/ 76875 w 739884"/>
                <a:gd name="connsiteY89" fmla="*/ 292538 h 651977"/>
                <a:gd name="connsiteX90" fmla="*/ 85739 w 739884"/>
                <a:gd name="connsiteY90" fmla="*/ 282306 h 651977"/>
                <a:gd name="connsiteX91" fmla="*/ 69208 w 739884"/>
                <a:gd name="connsiteY91" fmla="*/ 272294 h 651977"/>
                <a:gd name="connsiteX92" fmla="*/ 52261 w 739884"/>
                <a:gd name="connsiteY92" fmla="*/ 253883 h 651977"/>
                <a:gd name="connsiteX93" fmla="*/ 47573 w 739884"/>
                <a:gd name="connsiteY93" fmla="*/ 238426 h 651977"/>
                <a:gd name="connsiteX94" fmla="*/ 41517 w 739884"/>
                <a:gd name="connsiteY94" fmla="*/ 223091 h 651977"/>
                <a:gd name="connsiteX95" fmla="*/ 43788 w 739884"/>
                <a:gd name="connsiteY95" fmla="*/ 222309 h 651977"/>
                <a:gd name="connsiteX96" fmla="*/ 56681 w 739884"/>
                <a:gd name="connsiteY96" fmla="*/ 219086 h 651977"/>
                <a:gd name="connsiteX97" fmla="*/ 60588 w 739884"/>
                <a:gd name="connsiteY97" fmla="*/ 218866 h 651977"/>
                <a:gd name="connsiteX98" fmla="*/ 93993 w 739884"/>
                <a:gd name="connsiteY98" fmla="*/ 221723 h 651977"/>
                <a:gd name="connsiteX99" fmla="*/ 114748 w 739884"/>
                <a:gd name="connsiteY99" fmla="*/ 219282 h 651977"/>
                <a:gd name="connsiteX100" fmla="*/ 132525 w 739884"/>
                <a:gd name="connsiteY100" fmla="*/ 196450 h 651977"/>
                <a:gd name="connsiteX101" fmla="*/ 140534 w 739884"/>
                <a:gd name="connsiteY101" fmla="*/ 207194 h 651977"/>
                <a:gd name="connsiteX102" fmla="*/ 145027 w 739884"/>
                <a:gd name="connsiteY102" fmla="*/ 212078 h 651977"/>
                <a:gd name="connsiteX103" fmla="*/ 150082 w 739884"/>
                <a:gd name="connsiteY103" fmla="*/ 226729 h 651977"/>
                <a:gd name="connsiteX104" fmla="*/ 168933 w 739884"/>
                <a:gd name="connsiteY104" fmla="*/ 221211 h 651977"/>
                <a:gd name="connsiteX105" fmla="*/ 178261 w 739884"/>
                <a:gd name="connsiteY105" fmla="*/ 206315 h 651977"/>
                <a:gd name="connsiteX106" fmla="*/ 185587 w 739884"/>
                <a:gd name="connsiteY106" fmla="*/ 212103 h 651977"/>
                <a:gd name="connsiteX107" fmla="*/ 196160 w 739884"/>
                <a:gd name="connsiteY107" fmla="*/ 217401 h 651977"/>
                <a:gd name="connsiteX108" fmla="*/ 200385 w 739884"/>
                <a:gd name="connsiteY108" fmla="*/ 207902 h 651977"/>
                <a:gd name="connsiteX109" fmla="*/ 230883 w 739884"/>
                <a:gd name="connsiteY109" fmla="*/ 212103 h 651977"/>
                <a:gd name="connsiteX110" fmla="*/ 238697 w 739884"/>
                <a:gd name="connsiteY110" fmla="*/ 206999 h 651977"/>
                <a:gd name="connsiteX111" fmla="*/ 260357 w 739884"/>
                <a:gd name="connsiteY111" fmla="*/ 207219 h 651977"/>
                <a:gd name="connsiteX112" fmla="*/ 269441 w 739884"/>
                <a:gd name="connsiteY112" fmla="*/ 211492 h 651977"/>
                <a:gd name="connsiteX113" fmla="*/ 276937 w 739884"/>
                <a:gd name="connsiteY113" fmla="*/ 230734 h 651977"/>
                <a:gd name="connsiteX114" fmla="*/ 280966 w 739884"/>
                <a:gd name="connsiteY114" fmla="*/ 247241 h 651977"/>
                <a:gd name="connsiteX115" fmla="*/ 280966 w 739884"/>
                <a:gd name="connsiteY115" fmla="*/ 252955 h 651977"/>
                <a:gd name="connsiteX116" fmla="*/ 272224 w 739884"/>
                <a:gd name="connsiteY116" fmla="*/ 260280 h 651977"/>
                <a:gd name="connsiteX117" fmla="*/ 257109 w 739884"/>
                <a:gd name="connsiteY117" fmla="*/ 271098 h 651977"/>
                <a:gd name="connsiteX118" fmla="*/ 256792 w 739884"/>
                <a:gd name="connsiteY118" fmla="*/ 290755 h 651977"/>
                <a:gd name="connsiteX119" fmla="*/ 263653 w 739884"/>
                <a:gd name="connsiteY119" fmla="*/ 293392 h 651977"/>
                <a:gd name="connsiteX120" fmla="*/ 269953 w 739884"/>
                <a:gd name="connsiteY120" fmla="*/ 302378 h 651977"/>
                <a:gd name="connsiteX121" fmla="*/ 277279 w 739884"/>
                <a:gd name="connsiteY121" fmla="*/ 318934 h 651977"/>
                <a:gd name="connsiteX122" fmla="*/ 279721 w 739884"/>
                <a:gd name="connsiteY122" fmla="*/ 305748 h 651977"/>
                <a:gd name="connsiteX123" fmla="*/ 280380 w 739884"/>
                <a:gd name="connsiteY123" fmla="*/ 292147 h 651977"/>
                <a:gd name="connsiteX124" fmla="*/ 290392 w 739884"/>
                <a:gd name="connsiteY124" fmla="*/ 291536 h 651977"/>
                <a:gd name="connsiteX125" fmla="*/ 294445 w 739884"/>
                <a:gd name="connsiteY125" fmla="*/ 286775 h 651977"/>
                <a:gd name="connsiteX126" fmla="*/ 299158 w 739884"/>
                <a:gd name="connsiteY126" fmla="*/ 273735 h 651977"/>
                <a:gd name="connsiteX127" fmla="*/ 301820 w 739884"/>
                <a:gd name="connsiteY127" fmla="*/ 261526 h 651977"/>
                <a:gd name="connsiteX128" fmla="*/ 308120 w 739884"/>
                <a:gd name="connsiteY128" fmla="*/ 258693 h 651977"/>
                <a:gd name="connsiteX129" fmla="*/ 326287 w 739884"/>
                <a:gd name="connsiteY129" fmla="*/ 251368 h 651977"/>
                <a:gd name="connsiteX130" fmla="*/ 326556 w 739884"/>
                <a:gd name="connsiteY130" fmla="*/ 251001 h 651977"/>
                <a:gd name="connsiteX131" fmla="*/ 315128 w 739884"/>
                <a:gd name="connsiteY131" fmla="*/ 242797 h 651977"/>
                <a:gd name="connsiteX132" fmla="*/ 319352 w 739884"/>
                <a:gd name="connsiteY132" fmla="*/ 214788 h 651977"/>
                <a:gd name="connsiteX133" fmla="*/ 313956 w 739884"/>
                <a:gd name="connsiteY133" fmla="*/ 204337 h 651977"/>
                <a:gd name="connsiteX134" fmla="*/ 324871 w 739884"/>
                <a:gd name="connsiteY134" fmla="*/ 186219 h 651977"/>
                <a:gd name="connsiteX135" fmla="*/ 319987 w 739884"/>
                <a:gd name="connsiteY135" fmla="*/ 167783 h 651977"/>
                <a:gd name="connsiteX136" fmla="*/ 325872 w 739884"/>
                <a:gd name="connsiteY136" fmla="*/ 160457 h 651977"/>
                <a:gd name="connsiteX137" fmla="*/ 336250 w 739884"/>
                <a:gd name="connsiteY137" fmla="*/ 157795 h 651977"/>
                <a:gd name="connsiteX138" fmla="*/ 331806 w 739884"/>
                <a:gd name="connsiteY138" fmla="*/ 149640 h 651977"/>
                <a:gd name="connsiteX139" fmla="*/ 334663 w 739884"/>
                <a:gd name="connsiteY139" fmla="*/ 118140 h 651977"/>
                <a:gd name="connsiteX140" fmla="*/ 324749 w 739884"/>
                <a:gd name="connsiteY140" fmla="*/ 107713 h 651977"/>
                <a:gd name="connsiteX141" fmla="*/ 326727 w 739884"/>
                <a:gd name="connsiteY141" fmla="*/ 84002 h 651977"/>
                <a:gd name="connsiteX142" fmla="*/ 327459 w 739884"/>
                <a:gd name="connsiteY142" fmla="*/ 49328 h 651977"/>
                <a:gd name="connsiteX143" fmla="*/ 329315 w 739884"/>
                <a:gd name="connsiteY143" fmla="*/ 49132 h 651977"/>
                <a:gd name="connsiteX144" fmla="*/ 345041 w 739884"/>
                <a:gd name="connsiteY144" fmla="*/ 40537 h 651977"/>
                <a:gd name="connsiteX145" fmla="*/ 370534 w 739884"/>
                <a:gd name="connsiteY145" fmla="*/ 43931 h 651977"/>
                <a:gd name="connsiteX146" fmla="*/ 415244 w 739884"/>
                <a:gd name="connsiteY146" fmla="*/ 38754 h 651977"/>
                <a:gd name="connsiteX147" fmla="*/ 428528 w 739884"/>
                <a:gd name="connsiteY147" fmla="*/ 45225 h 651977"/>
                <a:gd name="connsiteX148" fmla="*/ 479807 w 739884"/>
                <a:gd name="connsiteY148" fmla="*/ 48204 h 651977"/>
                <a:gd name="connsiteX149" fmla="*/ 494287 w 739884"/>
                <a:gd name="connsiteY149" fmla="*/ 50817 h 651977"/>
                <a:gd name="connsiteX150" fmla="*/ 528254 w 739884"/>
                <a:gd name="connsiteY150" fmla="*/ 41587 h 651977"/>
                <a:gd name="connsiteX151" fmla="*/ 553820 w 739884"/>
                <a:gd name="connsiteY151" fmla="*/ 40439 h 651977"/>
                <a:gd name="connsiteX152" fmla="*/ 586492 w 739884"/>
                <a:gd name="connsiteY152" fmla="*/ 33651 h 651977"/>
                <a:gd name="connsiteX153" fmla="*/ 627589 w 739884"/>
                <a:gd name="connsiteY153" fmla="*/ 43028 h 651977"/>
                <a:gd name="connsiteX154" fmla="*/ 637356 w 739884"/>
                <a:gd name="connsiteY154" fmla="*/ 32528 h 651977"/>
                <a:gd name="connsiteX155" fmla="*/ 648857 w 739884"/>
                <a:gd name="connsiteY155" fmla="*/ 23542 h 651977"/>
                <a:gd name="connsiteX156" fmla="*/ 651690 w 739884"/>
                <a:gd name="connsiteY156" fmla="*/ 9379 h 651977"/>
                <a:gd name="connsiteX157" fmla="*/ 664314 w 739884"/>
                <a:gd name="connsiteY157" fmla="*/ 246 h 651977"/>
                <a:gd name="connsiteX158" fmla="*/ 693812 w 739884"/>
                <a:gd name="connsiteY158" fmla="*/ 4764 h 651977"/>
                <a:gd name="connsiteX159" fmla="*/ 696254 w 739884"/>
                <a:gd name="connsiteY159" fmla="*/ 4593 h 651977"/>
                <a:gd name="connsiteX160" fmla="*/ 696254 w 739884"/>
                <a:gd name="connsiteY160" fmla="*/ 4593 h 651977"/>
                <a:gd name="connsiteX161" fmla="*/ 700942 w 739884"/>
                <a:gd name="connsiteY161" fmla="*/ 8720 h 651977"/>
                <a:gd name="connsiteX162" fmla="*/ 714324 w 739884"/>
                <a:gd name="connsiteY162" fmla="*/ 14995 h 651977"/>
                <a:gd name="connsiteX163" fmla="*/ 718084 w 739884"/>
                <a:gd name="connsiteY163" fmla="*/ 29939 h 651977"/>
                <a:gd name="connsiteX164" fmla="*/ 721723 w 739884"/>
                <a:gd name="connsiteY164" fmla="*/ 39707 h 651977"/>
                <a:gd name="connsiteX165" fmla="*/ 723041 w 739884"/>
                <a:gd name="connsiteY165" fmla="*/ 49108 h 651977"/>
                <a:gd name="connsiteX166" fmla="*/ 728218 w 739884"/>
                <a:gd name="connsiteY166" fmla="*/ 58021 h 651977"/>
                <a:gd name="connsiteX167" fmla="*/ 727729 w 739884"/>
                <a:gd name="connsiteY167" fmla="*/ 66030 h 651977"/>
                <a:gd name="connsiteX168" fmla="*/ 708781 w 739884"/>
                <a:gd name="connsiteY168" fmla="*/ 62148 h 651977"/>
                <a:gd name="connsiteX169" fmla="*/ 696205 w 739884"/>
                <a:gd name="connsiteY169" fmla="*/ 73405 h 651977"/>
                <a:gd name="connsiteX170" fmla="*/ 701089 w 739884"/>
                <a:gd name="connsiteY170" fmla="*/ 91645 h 651977"/>
                <a:gd name="connsiteX171" fmla="*/ 691321 w 739884"/>
                <a:gd name="connsiteY171" fmla="*/ 103415 h 651977"/>
                <a:gd name="connsiteX172" fmla="*/ 674228 w 739884"/>
                <a:gd name="connsiteY172" fmla="*/ 88910 h 651977"/>
                <a:gd name="connsiteX173" fmla="*/ 662800 w 739884"/>
                <a:gd name="connsiteY173" fmla="*/ 100119 h 651977"/>
                <a:gd name="connsiteX174" fmla="*/ 664852 w 739884"/>
                <a:gd name="connsiteY174" fmla="*/ 110277 h 651977"/>
                <a:gd name="connsiteX175" fmla="*/ 648613 w 739884"/>
                <a:gd name="connsiteY175" fmla="*/ 125245 h 651977"/>
                <a:gd name="connsiteX176" fmla="*/ 639407 w 739884"/>
                <a:gd name="connsiteY176" fmla="*/ 135013 h 651977"/>
                <a:gd name="connsiteX177" fmla="*/ 636965 w 739884"/>
                <a:gd name="connsiteY177" fmla="*/ 146709 h 651977"/>
                <a:gd name="connsiteX178" fmla="*/ 639407 w 739884"/>
                <a:gd name="connsiteY178" fmla="*/ 153229 h 651977"/>
                <a:gd name="connsiteX179" fmla="*/ 637576 w 739884"/>
                <a:gd name="connsiteY179" fmla="*/ 171861 h 651977"/>
                <a:gd name="connsiteX180" fmla="*/ 671518 w 739884"/>
                <a:gd name="connsiteY180" fmla="*/ 224922 h 651977"/>
                <a:gd name="connsiteX181" fmla="*/ 661042 w 739884"/>
                <a:gd name="connsiteY181" fmla="*/ 244872 h 651977"/>
                <a:gd name="connsiteX182" fmla="*/ 668710 w 739884"/>
                <a:gd name="connsiteY182" fmla="*/ 253394 h 651977"/>
                <a:gd name="connsiteX183" fmla="*/ 671420 w 739884"/>
                <a:gd name="connsiteY183" fmla="*/ 256618 h 651977"/>
                <a:gd name="connsiteX184" fmla="*/ 690955 w 739884"/>
                <a:gd name="connsiteY184" fmla="*/ 281964 h 651977"/>
                <a:gd name="connsiteX185" fmla="*/ 700723 w 739884"/>
                <a:gd name="connsiteY185" fmla="*/ 296200 h 651977"/>
                <a:gd name="connsiteX186" fmla="*/ 708341 w 739884"/>
                <a:gd name="connsiteY186" fmla="*/ 301988 h 651977"/>
                <a:gd name="connsiteX187" fmla="*/ 710246 w 739884"/>
                <a:gd name="connsiteY187" fmla="*/ 310192 h 651977"/>
                <a:gd name="connsiteX188" fmla="*/ 725434 w 739884"/>
                <a:gd name="connsiteY188" fmla="*/ 317689 h 651977"/>
                <a:gd name="connsiteX189" fmla="*/ 723847 w 739884"/>
                <a:gd name="connsiteY189" fmla="*/ 331021 h 651977"/>
                <a:gd name="connsiteX190" fmla="*/ 719110 w 739884"/>
                <a:gd name="connsiteY190" fmla="*/ 346259 h 651977"/>
                <a:gd name="connsiteX191" fmla="*/ 709709 w 739884"/>
                <a:gd name="connsiteY191" fmla="*/ 397904 h 651977"/>
                <a:gd name="connsiteX192" fmla="*/ 727021 w 739884"/>
                <a:gd name="connsiteY192" fmla="*/ 438879 h 651977"/>
                <a:gd name="connsiteX193" fmla="*/ 731466 w 739884"/>
                <a:gd name="connsiteY193" fmla="*/ 443982 h 651977"/>
                <a:gd name="connsiteX194" fmla="*/ 733273 w 739884"/>
                <a:gd name="connsiteY194" fmla="*/ 446277 h 651977"/>
                <a:gd name="connsiteX195" fmla="*/ 741892 w 739884"/>
                <a:gd name="connsiteY195" fmla="*/ 460269 h 651977"/>
                <a:gd name="connsiteX196" fmla="*/ 734738 w 739884"/>
                <a:gd name="connsiteY196" fmla="*/ 476068 h 651977"/>
                <a:gd name="connsiteX197" fmla="*/ 740232 w 739884"/>
                <a:gd name="connsiteY197" fmla="*/ 506665 h 6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9884" h="651977">
                  <a:moveTo>
                    <a:pt x="740232" y="506665"/>
                  </a:moveTo>
                  <a:cubicBezTo>
                    <a:pt x="743260" y="527054"/>
                    <a:pt x="736862" y="533916"/>
                    <a:pt x="726045" y="547590"/>
                  </a:cubicBezTo>
                  <a:cubicBezTo>
                    <a:pt x="723749" y="550728"/>
                    <a:pt x="722719" y="554618"/>
                    <a:pt x="723163" y="558481"/>
                  </a:cubicBezTo>
                  <a:cubicBezTo>
                    <a:pt x="721454" y="558481"/>
                    <a:pt x="719354" y="558335"/>
                    <a:pt x="716790" y="558335"/>
                  </a:cubicBezTo>
                  <a:cubicBezTo>
                    <a:pt x="703116" y="558335"/>
                    <a:pt x="707023" y="564781"/>
                    <a:pt x="705924" y="569469"/>
                  </a:cubicBezTo>
                  <a:cubicBezTo>
                    <a:pt x="702505" y="583046"/>
                    <a:pt x="695814" y="584292"/>
                    <a:pt x="689368" y="589004"/>
                  </a:cubicBezTo>
                  <a:cubicBezTo>
                    <a:pt x="684802" y="592325"/>
                    <a:pt x="678380" y="592203"/>
                    <a:pt x="675938" y="598259"/>
                  </a:cubicBezTo>
                  <a:cubicBezTo>
                    <a:pt x="675010" y="600554"/>
                    <a:pt x="675083" y="602679"/>
                    <a:pt x="672959" y="604339"/>
                  </a:cubicBezTo>
                  <a:cubicBezTo>
                    <a:pt x="668588" y="607733"/>
                    <a:pt x="663509" y="606928"/>
                    <a:pt x="658552" y="607709"/>
                  </a:cubicBezTo>
                  <a:cubicBezTo>
                    <a:pt x="654156" y="608393"/>
                    <a:pt x="649199" y="610688"/>
                    <a:pt x="647588" y="615230"/>
                  </a:cubicBezTo>
                  <a:cubicBezTo>
                    <a:pt x="645976" y="619772"/>
                    <a:pt x="649199" y="624753"/>
                    <a:pt x="649492" y="629417"/>
                  </a:cubicBezTo>
                  <a:cubicBezTo>
                    <a:pt x="649981" y="637573"/>
                    <a:pt x="642020" y="634789"/>
                    <a:pt x="637454" y="640894"/>
                  </a:cubicBezTo>
                  <a:cubicBezTo>
                    <a:pt x="636257" y="642506"/>
                    <a:pt x="635867" y="644777"/>
                    <a:pt x="634133" y="646022"/>
                  </a:cubicBezTo>
                  <a:cubicBezTo>
                    <a:pt x="632399" y="647267"/>
                    <a:pt x="630495" y="647609"/>
                    <a:pt x="628810" y="648879"/>
                  </a:cubicBezTo>
                  <a:cubicBezTo>
                    <a:pt x="624659" y="652053"/>
                    <a:pt x="619384" y="656204"/>
                    <a:pt x="614158" y="653225"/>
                  </a:cubicBezTo>
                  <a:cubicBezTo>
                    <a:pt x="611172" y="651843"/>
                    <a:pt x="609265" y="648847"/>
                    <a:pt x="609275" y="645558"/>
                  </a:cubicBezTo>
                  <a:cubicBezTo>
                    <a:pt x="609275" y="643116"/>
                    <a:pt x="608591" y="640821"/>
                    <a:pt x="608347" y="638403"/>
                  </a:cubicBezTo>
                  <a:cubicBezTo>
                    <a:pt x="607834" y="633202"/>
                    <a:pt x="607907" y="625608"/>
                    <a:pt x="603658" y="622067"/>
                  </a:cubicBezTo>
                  <a:cubicBezTo>
                    <a:pt x="598262" y="617599"/>
                    <a:pt x="591669" y="615084"/>
                    <a:pt x="588348" y="608490"/>
                  </a:cubicBezTo>
                  <a:cubicBezTo>
                    <a:pt x="586297" y="604461"/>
                    <a:pt x="582658" y="600896"/>
                    <a:pt x="577750" y="601385"/>
                  </a:cubicBezTo>
                  <a:cubicBezTo>
                    <a:pt x="575162" y="601653"/>
                    <a:pt x="565956" y="604925"/>
                    <a:pt x="563880" y="609516"/>
                  </a:cubicBezTo>
                  <a:cubicBezTo>
                    <a:pt x="562684" y="612153"/>
                    <a:pt x="563880" y="615499"/>
                    <a:pt x="562464" y="617916"/>
                  </a:cubicBezTo>
                  <a:cubicBezTo>
                    <a:pt x="560994" y="619691"/>
                    <a:pt x="559046" y="621005"/>
                    <a:pt x="556848" y="621701"/>
                  </a:cubicBezTo>
                  <a:cubicBezTo>
                    <a:pt x="546226" y="626585"/>
                    <a:pt x="542661" y="626731"/>
                    <a:pt x="535067" y="620040"/>
                  </a:cubicBezTo>
                  <a:cubicBezTo>
                    <a:pt x="530036" y="615572"/>
                    <a:pt x="530329" y="618966"/>
                    <a:pt x="527985" y="607074"/>
                  </a:cubicBezTo>
                  <a:cubicBezTo>
                    <a:pt x="527375" y="603924"/>
                    <a:pt x="521221" y="595964"/>
                    <a:pt x="516899" y="594230"/>
                  </a:cubicBezTo>
                  <a:cubicBezTo>
                    <a:pt x="512577" y="592496"/>
                    <a:pt x="509305" y="596159"/>
                    <a:pt x="505593" y="597673"/>
                  </a:cubicBezTo>
                  <a:cubicBezTo>
                    <a:pt x="500905" y="599602"/>
                    <a:pt x="492676" y="597233"/>
                    <a:pt x="489965" y="592789"/>
                  </a:cubicBezTo>
                  <a:cubicBezTo>
                    <a:pt x="487841" y="589395"/>
                    <a:pt x="488866" y="584511"/>
                    <a:pt x="485594" y="581703"/>
                  </a:cubicBezTo>
                  <a:cubicBezTo>
                    <a:pt x="477463" y="574744"/>
                    <a:pt x="466401" y="591226"/>
                    <a:pt x="460541" y="594157"/>
                  </a:cubicBezTo>
                  <a:cubicBezTo>
                    <a:pt x="456902" y="595964"/>
                    <a:pt x="450773" y="596745"/>
                    <a:pt x="444840" y="597893"/>
                  </a:cubicBezTo>
                  <a:cubicBezTo>
                    <a:pt x="442893" y="594670"/>
                    <a:pt x="441521" y="591134"/>
                    <a:pt x="440786" y="587442"/>
                  </a:cubicBezTo>
                  <a:cubicBezTo>
                    <a:pt x="436366" y="572595"/>
                    <a:pt x="439809" y="573718"/>
                    <a:pt x="440640" y="563023"/>
                  </a:cubicBezTo>
                  <a:cubicBezTo>
                    <a:pt x="441055" y="557578"/>
                    <a:pt x="439297" y="552474"/>
                    <a:pt x="440347" y="547077"/>
                  </a:cubicBezTo>
                  <a:cubicBezTo>
                    <a:pt x="440884" y="544367"/>
                    <a:pt x="442520" y="542194"/>
                    <a:pt x="443228" y="539581"/>
                  </a:cubicBezTo>
                  <a:cubicBezTo>
                    <a:pt x="446305" y="528446"/>
                    <a:pt x="441519" y="526053"/>
                    <a:pt x="438344" y="516969"/>
                  </a:cubicBezTo>
                  <a:cubicBezTo>
                    <a:pt x="436733" y="512281"/>
                    <a:pt x="435292" y="506372"/>
                    <a:pt x="430726" y="503857"/>
                  </a:cubicBezTo>
                  <a:lnTo>
                    <a:pt x="429895" y="503393"/>
                  </a:lnTo>
                  <a:cubicBezTo>
                    <a:pt x="425012" y="500682"/>
                    <a:pt x="421398" y="498509"/>
                    <a:pt x="415464" y="499046"/>
                  </a:cubicBezTo>
                  <a:cubicBezTo>
                    <a:pt x="403621" y="500218"/>
                    <a:pt x="396344" y="484761"/>
                    <a:pt x="380765" y="494748"/>
                  </a:cubicBezTo>
                  <a:cubicBezTo>
                    <a:pt x="378226" y="496704"/>
                    <a:pt x="375422" y="498292"/>
                    <a:pt x="372438" y="499461"/>
                  </a:cubicBezTo>
                  <a:cubicBezTo>
                    <a:pt x="369630" y="500243"/>
                    <a:pt x="366505" y="499705"/>
                    <a:pt x="363770" y="500584"/>
                  </a:cubicBezTo>
                  <a:cubicBezTo>
                    <a:pt x="361035" y="501463"/>
                    <a:pt x="358739" y="503026"/>
                    <a:pt x="356249" y="503954"/>
                  </a:cubicBezTo>
                  <a:cubicBezTo>
                    <a:pt x="353616" y="504775"/>
                    <a:pt x="351140" y="506030"/>
                    <a:pt x="348923" y="507666"/>
                  </a:cubicBezTo>
                  <a:cubicBezTo>
                    <a:pt x="347141" y="509351"/>
                    <a:pt x="346042" y="511500"/>
                    <a:pt x="343600" y="512550"/>
                  </a:cubicBezTo>
                  <a:cubicBezTo>
                    <a:pt x="338716" y="514405"/>
                    <a:pt x="327435" y="513502"/>
                    <a:pt x="325066" y="519265"/>
                  </a:cubicBezTo>
                  <a:cubicBezTo>
                    <a:pt x="323357" y="523489"/>
                    <a:pt x="326971" y="527298"/>
                    <a:pt x="325677" y="531279"/>
                  </a:cubicBezTo>
                  <a:cubicBezTo>
                    <a:pt x="324944" y="533525"/>
                    <a:pt x="322551" y="535357"/>
                    <a:pt x="321159" y="537164"/>
                  </a:cubicBezTo>
                  <a:cubicBezTo>
                    <a:pt x="316910" y="542707"/>
                    <a:pt x="312784" y="546662"/>
                    <a:pt x="305238" y="545075"/>
                  </a:cubicBezTo>
                  <a:cubicBezTo>
                    <a:pt x="301063" y="544196"/>
                    <a:pt x="298450" y="540631"/>
                    <a:pt x="290587" y="547077"/>
                  </a:cubicBezTo>
                  <a:cubicBezTo>
                    <a:pt x="287242" y="549813"/>
                    <a:pt x="285239" y="553280"/>
                    <a:pt x="281039" y="555087"/>
                  </a:cubicBezTo>
                  <a:cubicBezTo>
                    <a:pt x="275985" y="557370"/>
                    <a:pt x="270591" y="558806"/>
                    <a:pt x="265070" y="559336"/>
                  </a:cubicBezTo>
                  <a:cubicBezTo>
                    <a:pt x="254252" y="559995"/>
                    <a:pt x="252250" y="564634"/>
                    <a:pt x="238820" y="571545"/>
                  </a:cubicBezTo>
                  <a:cubicBezTo>
                    <a:pt x="227685" y="577161"/>
                    <a:pt x="221726" y="583535"/>
                    <a:pt x="198822" y="590225"/>
                  </a:cubicBezTo>
                  <a:cubicBezTo>
                    <a:pt x="185221" y="594206"/>
                    <a:pt x="184171" y="593351"/>
                    <a:pt x="181118" y="595109"/>
                  </a:cubicBezTo>
                  <a:cubicBezTo>
                    <a:pt x="172743" y="599993"/>
                    <a:pt x="169739" y="605389"/>
                    <a:pt x="165417" y="607709"/>
                  </a:cubicBezTo>
                  <a:cubicBezTo>
                    <a:pt x="156089" y="612593"/>
                    <a:pt x="141462" y="616622"/>
                    <a:pt x="132281" y="611640"/>
                  </a:cubicBezTo>
                  <a:cubicBezTo>
                    <a:pt x="132020" y="611516"/>
                    <a:pt x="131768" y="611379"/>
                    <a:pt x="131524" y="611225"/>
                  </a:cubicBezTo>
                  <a:cubicBezTo>
                    <a:pt x="126640" y="608295"/>
                    <a:pt x="126005" y="603143"/>
                    <a:pt x="122709" y="599016"/>
                  </a:cubicBezTo>
                  <a:cubicBezTo>
                    <a:pt x="119022" y="594279"/>
                    <a:pt x="113137" y="593302"/>
                    <a:pt x="109059" y="589249"/>
                  </a:cubicBezTo>
                  <a:cubicBezTo>
                    <a:pt x="104981" y="585195"/>
                    <a:pt x="105787" y="578065"/>
                    <a:pt x="102661" y="573303"/>
                  </a:cubicBezTo>
                  <a:cubicBezTo>
                    <a:pt x="99096" y="567907"/>
                    <a:pt x="93113" y="565172"/>
                    <a:pt x="94676" y="557578"/>
                  </a:cubicBezTo>
                  <a:cubicBezTo>
                    <a:pt x="96991" y="549427"/>
                    <a:pt x="96820" y="540773"/>
                    <a:pt x="94188" y="532719"/>
                  </a:cubicBezTo>
                  <a:cubicBezTo>
                    <a:pt x="93196" y="529909"/>
                    <a:pt x="91516" y="527391"/>
                    <a:pt x="89304" y="525394"/>
                  </a:cubicBezTo>
                  <a:cubicBezTo>
                    <a:pt x="85837" y="521682"/>
                    <a:pt x="84030" y="516066"/>
                    <a:pt x="78487" y="515773"/>
                  </a:cubicBezTo>
                  <a:cubicBezTo>
                    <a:pt x="72333" y="515455"/>
                    <a:pt x="66863" y="517238"/>
                    <a:pt x="61394" y="513331"/>
                  </a:cubicBezTo>
                  <a:cubicBezTo>
                    <a:pt x="55240" y="508960"/>
                    <a:pt x="58097" y="503295"/>
                    <a:pt x="61394" y="497752"/>
                  </a:cubicBezTo>
                  <a:cubicBezTo>
                    <a:pt x="64055" y="493112"/>
                    <a:pt x="65423" y="489938"/>
                    <a:pt x="63836" y="484590"/>
                  </a:cubicBezTo>
                  <a:cubicBezTo>
                    <a:pt x="62387" y="479010"/>
                    <a:pt x="59489" y="473914"/>
                    <a:pt x="55435" y="469817"/>
                  </a:cubicBezTo>
                  <a:cubicBezTo>
                    <a:pt x="46083" y="460977"/>
                    <a:pt x="40784" y="477265"/>
                    <a:pt x="26939" y="467131"/>
                  </a:cubicBezTo>
                  <a:cubicBezTo>
                    <a:pt x="24644" y="465446"/>
                    <a:pt x="24497" y="463517"/>
                    <a:pt x="22763" y="461368"/>
                  </a:cubicBezTo>
                  <a:cubicBezTo>
                    <a:pt x="20397" y="458765"/>
                    <a:pt x="17779" y="456401"/>
                    <a:pt x="14949" y="454311"/>
                  </a:cubicBezTo>
                  <a:cubicBezTo>
                    <a:pt x="10661" y="450717"/>
                    <a:pt x="5875" y="447762"/>
                    <a:pt x="738" y="445545"/>
                  </a:cubicBezTo>
                  <a:lnTo>
                    <a:pt x="738" y="445545"/>
                  </a:lnTo>
                  <a:cubicBezTo>
                    <a:pt x="-376" y="443108"/>
                    <a:pt x="-222" y="440278"/>
                    <a:pt x="1153" y="437975"/>
                  </a:cubicBezTo>
                  <a:cubicBezTo>
                    <a:pt x="4376" y="433970"/>
                    <a:pt x="12630" y="434630"/>
                    <a:pt x="17025" y="432847"/>
                  </a:cubicBezTo>
                  <a:cubicBezTo>
                    <a:pt x="22324" y="430674"/>
                    <a:pt x="27427" y="425717"/>
                    <a:pt x="33239" y="429258"/>
                  </a:cubicBezTo>
                  <a:cubicBezTo>
                    <a:pt x="36413" y="431292"/>
                    <a:pt x="39825" y="432933"/>
                    <a:pt x="43397" y="434141"/>
                  </a:cubicBezTo>
                  <a:cubicBezTo>
                    <a:pt x="46554" y="435538"/>
                    <a:pt x="50254" y="434740"/>
                    <a:pt x="52554" y="432163"/>
                  </a:cubicBezTo>
                  <a:cubicBezTo>
                    <a:pt x="54849" y="429941"/>
                    <a:pt x="57609" y="428208"/>
                    <a:pt x="58097" y="424838"/>
                  </a:cubicBezTo>
                  <a:cubicBezTo>
                    <a:pt x="58227" y="422223"/>
                    <a:pt x="57636" y="419620"/>
                    <a:pt x="56388" y="417317"/>
                  </a:cubicBezTo>
                  <a:cubicBezTo>
                    <a:pt x="53946" y="411115"/>
                    <a:pt x="58463" y="405254"/>
                    <a:pt x="55094" y="399540"/>
                  </a:cubicBezTo>
                  <a:cubicBezTo>
                    <a:pt x="52017" y="394363"/>
                    <a:pt x="44935" y="389968"/>
                    <a:pt x="49599" y="379468"/>
                  </a:cubicBezTo>
                  <a:cubicBezTo>
                    <a:pt x="52285" y="373412"/>
                    <a:pt x="55851" y="372142"/>
                    <a:pt x="55338" y="363889"/>
                  </a:cubicBezTo>
                  <a:cubicBezTo>
                    <a:pt x="54935" y="362292"/>
                    <a:pt x="54730" y="360651"/>
                    <a:pt x="54727" y="359005"/>
                  </a:cubicBezTo>
                  <a:cubicBezTo>
                    <a:pt x="54972" y="357638"/>
                    <a:pt x="55631" y="356563"/>
                    <a:pt x="55802" y="355025"/>
                  </a:cubicBezTo>
                  <a:cubicBezTo>
                    <a:pt x="56217" y="351582"/>
                    <a:pt x="58927" y="339861"/>
                    <a:pt x="54776" y="329923"/>
                  </a:cubicBezTo>
                  <a:cubicBezTo>
                    <a:pt x="53458" y="326724"/>
                    <a:pt x="50845" y="324355"/>
                    <a:pt x="51211" y="320619"/>
                  </a:cubicBezTo>
                  <a:cubicBezTo>
                    <a:pt x="52066" y="312146"/>
                    <a:pt x="59391" y="312341"/>
                    <a:pt x="60979" y="306749"/>
                  </a:cubicBezTo>
                  <a:cubicBezTo>
                    <a:pt x="61955" y="303086"/>
                    <a:pt x="59904" y="291976"/>
                    <a:pt x="76875" y="292538"/>
                  </a:cubicBezTo>
                  <a:cubicBezTo>
                    <a:pt x="86227" y="292855"/>
                    <a:pt x="88645" y="286970"/>
                    <a:pt x="85739" y="282306"/>
                  </a:cubicBezTo>
                  <a:cubicBezTo>
                    <a:pt x="82052" y="276348"/>
                    <a:pt x="75141" y="275176"/>
                    <a:pt x="69208" y="272294"/>
                  </a:cubicBezTo>
                  <a:cubicBezTo>
                    <a:pt x="62297" y="268925"/>
                    <a:pt x="50918" y="261428"/>
                    <a:pt x="52261" y="253883"/>
                  </a:cubicBezTo>
                  <a:cubicBezTo>
                    <a:pt x="54215" y="242870"/>
                    <a:pt x="52261" y="244848"/>
                    <a:pt x="47573" y="238426"/>
                  </a:cubicBezTo>
                  <a:cubicBezTo>
                    <a:pt x="44323" y="233891"/>
                    <a:pt x="42242" y="228624"/>
                    <a:pt x="41517" y="223091"/>
                  </a:cubicBezTo>
                  <a:cubicBezTo>
                    <a:pt x="42286" y="222871"/>
                    <a:pt x="43045" y="222610"/>
                    <a:pt x="43788" y="222309"/>
                  </a:cubicBezTo>
                  <a:cubicBezTo>
                    <a:pt x="52579" y="218866"/>
                    <a:pt x="53555" y="219282"/>
                    <a:pt x="56681" y="219086"/>
                  </a:cubicBezTo>
                  <a:cubicBezTo>
                    <a:pt x="57968" y="218832"/>
                    <a:pt x="59281" y="218759"/>
                    <a:pt x="60588" y="218866"/>
                  </a:cubicBezTo>
                  <a:cubicBezTo>
                    <a:pt x="72797" y="221308"/>
                    <a:pt x="78853" y="229122"/>
                    <a:pt x="93993" y="221723"/>
                  </a:cubicBezTo>
                  <a:cubicBezTo>
                    <a:pt x="104712" y="216522"/>
                    <a:pt x="109694" y="220454"/>
                    <a:pt x="114748" y="219282"/>
                  </a:cubicBezTo>
                  <a:cubicBezTo>
                    <a:pt x="124736" y="216840"/>
                    <a:pt x="122513" y="196255"/>
                    <a:pt x="132525" y="196450"/>
                  </a:cubicBezTo>
                  <a:cubicBezTo>
                    <a:pt x="138630" y="196572"/>
                    <a:pt x="138630" y="203116"/>
                    <a:pt x="140534" y="207194"/>
                  </a:cubicBezTo>
                  <a:cubicBezTo>
                    <a:pt x="141609" y="209465"/>
                    <a:pt x="143611" y="210271"/>
                    <a:pt x="145027" y="212078"/>
                  </a:cubicBezTo>
                  <a:cubicBezTo>
                    <a:pt x="148007" y="216058"/>
                    <a:pt x="145711" y="223140"/>
                    <a:pt x="150082" y="226729"/>
                  </a:cubicBezTo>
                  <a:cubicBezTo>
                    <a:pt x="154453" y="230319"/>
                    <a:pt x="163976" y="230246"/>
                    <a:pt x="168933" y="221211"/>
                  </a:cubicBezTo>
                  <a:cubicBezTo>
                    <a:pt x="171668" y="216327"/>
                    <a:pt x="171253" y="207634"/>
                    <a:pt x="178261" y="206315"/>
                  </a:cubicBezTo>
                  <a:cubicBezTo>
                    <a:pt x="181802" y="205632"/>
                    <a:pt x="183707" y="209734"/>
                    <a:pt x="185587" y="212103"/>
                  </a:cubicBezTo>
                  <a:cubicBezTo>
                    <a:pt x="187467" y="214471"/>
                    <a:pt x="192326" y="220820"/>
                    <a:pt x="196160" y="217401"/>
                  </a:cubicBezTo>
                  <a:cubicBezTo>
                    <a:pt x="198993" y="214959"/>
                    <a:pt x="198016" y="210613"/>
                    <a:pt x="200385" y="207902"/>
                  </a:cubicBezTo>
                  <a:cubicBezTo>
                    <a:pt x="207710" y="199527"/>
                    <a:pt x="220945" y="215716"/>
                    <a:pt x="230883" y="212103"/>
                  </a:cubicBezTo>
                  <a:cubicBezTo>
                    <a:pt x="233325" y="211248"/>
                    <a:pt x="231152" y="211028"/>
                    <a:pt x="238697" y="206999"/>
                  </a:cubicBezTo>
                  <a:cubicBezTo>
                    <a:pt x="246243" y="202970"/>
                    <a:pt x="249197" y="213055"/>
                    <a:pt x="260357" y="207219"/>
                  </a:cubicBezTo>
                  <a:cubicBezTo>
                    <a:pt x="263726" y="205461"/>
                    <a:pt x="268122" y="208391"/>
                    <a:pt x="269441" y="211492"/>
                  </a:cubicBezTo>
                  <a:cubicBezTo>
                    <a:pt x="272151" y="217865"/>
                    <a:pt x="272249" y="227193"/>
                    <a:pt x="276937" y="230734"/>
                  </a:cubicBezTo>
                  <a:cubicBezTo>
                    <a:pt x="282163" y="234690"/>
                    <a:pt x="281039" y="241503"/>
                    <a:pt x="280966" y="247241"/>
                  </a:cubicBezTo>
                  <a:cubicBezTo>
                    <a:pt x="281137" y="249141"/>
                    <a:pt x="281137" y="251055"/>
                    <a:pt x="280966" y="252955"/>
                  </a:cubicBezTo>
                  <a:cubicBezTo>
                    <a:pt x="279965" y="257326"/>
                    <a:pt x="273641" y="256056"/>
                    <a:pt x="272224" y="260280"/>
                  </a:cubicBezTo>
                  <a:cubicBezTo>
                    <a:pt x="268708" y="269926"/>
                    <a:pt x="261456" y="265653"/>
                    <a:pt x="257109" y="271098"/>
                  </a:cubicBezTo>
                  <a:cubicBezTo>
                    <a:pt x="252819" y="276910"/>
                    <a:pt x="252689" y="284807"/>
                    <a:pt x="256792" y="290755"/>
                  </a:cubicBezTo>
                  <a:cubicBezTo>
                    <a:pt x="258696" y="293197"/>
                    <a:pt x="261016" y="292684"/>
                    <a:pt x="263653" y="293392"/>
                  </a:cubicBezTo>
                  <a:cubicBezTo>
                    <a:pt x="267599" y="294540"/>
                    <a:pt x="270219" y="298276"/>
                    <a:pt x="269953" y="302378"/>
                  </a:cubicBezTo>
                  <a:cubicBezTo>
                    <a:pt x="269709" y="307775"/>
                    <a:pt x="269221" y="318763"/>
                    <a:pt x="277279" y="318934"/>
                  </a:cubicBezTo>
                  <a:cubicBezTo>
                    <a:pt x="283994" y="319105"/>
                    <a:pt x="280917" y="309338"/>
                    <a:pt x="279721" y="305748"/>
                  </a:cubicBezTo>
                  <a:cubicBezTo>
                    <a:pt x="278182" y="301524"/>
                    <a:pt x="275228" y="295126"/>
                    <a:pt x="280380" y="292147"/>
                  </a:cubicBezTo>
                  <a:cubicBezTo>
                    <a:pt x="283554" y="290315"/>
                    <a:pt x="287071" y="292733"/>
                    <a:pt x="290392" y="291536"/>
                  </a:cubicBezTo>
                  <a:cubicBezTo>
                    <a:pt x="292296" y="290853"/>
                    <a:pt x="292834" y="288142"/>
                    <a:pt x="294445" y="286775"/>
                  </a:cubicBezTo>
                  <a:cubicBezTo>
                    <a:pt x="296887" y="284724"/>
                    <a:pt x="301307" y="283869"/>
                    <a:pt x="299158" y="273735"/>
                  </a:cubicBezTo>
                  <a:cubicBezTo>
                    <a:pt x="298254" y="269437"/>
                    <a:pt x="297717" y="264480"/>
                    <a:pt x="301820" y="261526"/>
                  </a:cubicBezTo>
                  <a:cubicBezTo>
                    <a:pt x="303712" y="260178"/>
                    <a:pt x="305854" y="259213"/>
                    <a:pt x="308120" y="258693"/>
                  </a:cubicBezTo>
                  <a:cubicBezTo>
                    <a:pt x="309487" y="258400"/>
                    <a:pt x="321354" y="258327"/>
                    <a:pt x="326287" y="251368"/>
                  </a:cubicBezTo>
                  <a:lnTo>
                    <a:pt x="326556" y="251001"/>
                  </a:lnTo>
                  <a:cubicBezTo>
                    <a:pt x="320475" y="251685"/>
                    <a:pt x="314346" y="250708"/>
                    <a:pt x="315128" y="242797"/>
                  </a:cubicBezTo>
                  <a:cubicBezTo>
                    <a:pt x="316593" y="227022"/>
                    <a:pt x="328021" y="233982"/>
                    <a:pt x="319352" y="214788"/>
                  </a:cubicBezTo>
                  <a:cubicBezTo>
                    <a:pt x="317716" y="211175"/>
                    <a:pt x="314468" y="208537"/>
                    <a:pt x="313956" y="204337"/>
                  </a:cubicBezTo>
                  <a:cubicBezTo>
                    <a:pt x="313003" y="196597"/>
                    <a:pt x="322038" y="192519"/>
                    <a:pt x="324871" y="186219"/>
                  </a:cubicBezTo>
                  <a:cubicBezTo>
                    <a:pt x="330365" y="174009"/>
                    <a:pt x="319279" y="173863"/>
                    <a:pt x="319987" y="167783"/>
                  </a:cubicBezTo>
                  <a:cubicBezTo>
                    <a:pt x="320715" y="164564"/>
                    <a:pt x="322886" y="161861"/>
                    <a:pt x="325872" y="160457"/>
                  </a:cubicBezTo>
                  <a:cubicBezTo>
                    <a:pt x="328973" y="159676"/>
                    <a:pt x="334370" y="161702"/>
                    <a:pt x="336250" y="157795"/>
                  </a:cubicBezTo>
                  <a:cubicBezTo>
                    <a:pt x="337642" y="154938"/>
                    <a:pt x="332905" y="152204"/>
                    <a:pt x="331806" y="149640"/>
                  </a:cubicBezTo>
                  <a:cubicBezTo>
                    <a:pt x="326604" y="137430"/>
                    <a:pt x="343673" y="128810"/>
                    <a:pt x="334663" y="118140"/>
                  </a:cubicBezTo>
                  <a:cubicBezTo>
                    <a:pt x="331391" y="114233"/>
                    <a:pt x="326727" y="112865"/>
                    <a:pt x="324749" y="107713"/>
                  </a:cubicBezTo>
                  <a:cubicBezTo>
                    <a:pt x="321525" y="99313"/>
                    <a:pt x="329120" y="92231"/>
                    <a:pt x="326727" y="84002"/>
                  </a:cubicBezTo>
                  <a:cubicBezTo>
                    <a:pt x="324285" y="75407"/>
                    <a:pt x="326165" y="61220"/>
                    <a:pt x="327459" y="49328"/>
                  </a:cubicBezTo>
                  <a:cubicBezTo>
                    <a:pt x="328082" y="49306"/>
                    <a:pt x="328702" y="49240"/>
                    <a:pt x="329315" y="49132"/>
                  </a:cubicBezTo>
                  <a:cubicBezTo>
                    <a:pt x="335859" y="48107"/>
                    <a:pt x="336641" y="43614"/>
                    <a:pt x="345041" y="40537"/>
                  </a:cubicBezTo>
                  <a:cubicBezTo>
                    <a:pt x="356444" y="36288"/>
                    <a:pt x="358349" y="41392"/>
                    <a:pt x="370534" y="43931"/>
                  </a:cubicBezTo>
                  <a:cubicBezTo>
                    <a:pt x="385185" y="47008"/>
                    <a:pt x="390069" y="30379"/>
                    <a:pt x="415244" y="38754"/>
                  </a:cubicBezTo>
                  <a:cubicBezTo>
                    <a:pt x="419908" y="40293"/>
                    <a:pt x="423840" y="43638"/>
                    <a:pt x="428528" y="45225"/>
                  </a:cubicBezTo>
                  <a:cubicBezTo>
                    <a:pt x="458148" y="55774"/>
                    <a:pt x="470040" y="48082"/>
                    <a:pt x="479807" y="48204"/>
                  </a:cubicBezTo>
                  <a:cubicBezTo>
                    <a:pt x="484935" y="48204"/>
                    <a:pt x="489306" y="50109"/>
                    <a:pt x="494287" y="50817"/>
                  </a:cubicBezTo>
                  <a:cubicBezTo>
                    <a:pt x="506716" y="52551"/>
                    <a:pt x="516972" y="45006"/>
                    <a:pt x="528254" y="41587"/>
                  </a:cubicBezTo>
                  <a:cubicBezTo>
                    <a:pt x="535213" y="39487"/>
                    <a:pt x="547251" y="35629"/>
                    <a:pt x="553820" y="40439"/>
                  </a:cubicBezTo>
                  <a:cubicBezTo>
                    <a:pt x="564222" y="48058"/>
                    <a:pt x="573916" y="34139"/>
                    <a:pt x="586492" y="33651"/>
                  </a:cubicBezTo>
                  <a:cubicBezTo>
                    <a:pt x="601143" y="33065"/>
                    <a:pt x="616674" y="46275"/>
                    <a:pt x="627589" y="43028"/>
                  </a:cubicBezTo>
                  <a:cubicBezTo>
                    <a:pt x="633254" y="41367"/>
                    <a:pt x="634035" y="36777"/>
                    <a:pt x="637356" y="32528"/>
                  </a:cubicBezTo>
                  <a:cubicBezTo>
                    <a:pt x="640677" y="28279"/>
                    <a:pt x="644682" y="26545"/>
                    <a:pt x="648857" y="23542"/>
                  </a:cubicBezTo>
                  <a:cubicBezTo>
                    <a:pt x="654938" y="19195"/>
                    <a:pt x="650835" y="15044"/>
                    <a:pt x="651690" y="9379"/>
                  </a:cubicBezTo>
                  <a:cubicBezTo>
                    <a:pt x="652618" y="3201"/>
                    <a:pt x="658869" y="1199"/>
                    <a:pt x="664314" y="246"/>
                  </a:cubicBezTo>
                  <a:cubicBezTo>
                    <a:pt x="673154" y="-1268"/>
                    <a:pt x="685510" y="4690"/>
                    <a:pt x="693812" y="4764"/>
                  </a:cubicBezTo>
                  <a:cubicBezTo>
                    <a:pt x="694630" y="4773"/>
                    <a:pt x="695446" y="4717"/>
                    <a:pt x="696254" y="4593"/>
                  </a:cubicBezTo>
                  <a:lnTo>
                    <a:pt x="696254" y="4593"/>
                  </a:lnTo>
                  <a:cubicBezTo>
                    <a:pt x="697658" y="6138"/>
                    <a:pt x="699231" y="7523"/>
                    <a:pt x="700942" y="8720"/>
                  </a:cubicBezTo>
                  <a:cubicBezTo>
                    <a:pt x="705045" y="11430"/>
                    <a:pt x="710514" y="11796"/>
                    <a:pt x="714324" y="14995"/>
                  </a:cubicBezTo>
                  <a:cubicBezTo>
                    <a:pt x="719574" y="19366"/>
                    <a:pt x="718377" y="23908"/>
                    <a:pt x="718084" y="29939"/>
                  </a:cubicBezTo>
                  <a:cubicBezTo>
                    <a:pt x="717864" y="34506"/>
                    <a:pt x="719232" y="36044"/>
                    <a:pt x="721723" y="39707"/>
                  </a:cubicBezTo>
                  <a:cubicBezTo>
                    <a:pt x="724213" y="43370"/>
                    <a:pt x="723432" y="44957"/>
                    <a:pt x="723041" y="49108"/>
                  </a:cubicBezTo>
                  <a:cubicBezTo>
                    <a:pt x="722553" y="54480"/>
                    <a:pt x="725166" y="54334"/>
                    <a:pt x="728218" y="58021"/>
                  </a:cubicBezTo>
                  <a:cubicBezTo>
                    <a:pt x="730318" y="60463"/>
                    <a:pt x="731344" y="64321"/>
                    <a:pt x="727729" y="66030"/>
                  </a:cubicBezTo>
                  <a:cubicBezTo>
                    <a:pt x="721771" y="68838"/>
                    <a:pt x="714910" y="61806"/>
                    <a:pt x="708781" y="62148"/>
                  </a:cubicBezTo>
                  <a:cubicBezTo>
                    <a:pt x="701577" y="62587"/>
                    <a:pt x="695961" y="65444"/>
                    <a:pt x="696205" y="73405"/>
                  </a:cubicBezTo>
                  <a:cubicBezTo>
                    <a:pt x="696425" y="79802"/>
                    <a:pt x="700674" y="85199"/>
                    <a:pt x="701089" y="91645"/>
                  </a:cubicBezTo>
                  <a:cubicBezTo>
                    <a:pt x="701504" y="98092"/>
                    <a:pt x="698647" y="105002"/>
                    <a:pt x="691321" y="103415"/>
                  </a:cubicBezTo>
                  <a:cubicBezTo>
                    <a:pt x="682921" y="101559"/>
                    <a:pt x="681847" y="91621"/>
                    <a:pt x="674228" y="88910"/>
                  </a:cubicBezTo>
                  <a:cubicBezTo>
                    <a:pt x="666610" y="86200"/>
                    <a:pt x="659870" y="92573"/>
                    <a:pt x="662800" y="100119"/>
                  </a:cubicBezTo>
                  <a:cubicBezTo>
                    <a:pt x="664339" y="104099"/>
                    <a:pt x="666488" y="105857"/>
                    <a:pt x="664852" y="110277"/>
                  </a:cubicBezTo>
                  <a:cubicBezTo>
                    <a:pt x="661482" y="119385"/>
                    <a:pt x="652154" y="122169"/>
                    <a:pt x="648613" y="125245"/>
                  </a:cubicBezTo>
                  <a:cubicBezTo>
                    <a:pt x="645322" y="128283"/>
                    <a:pt x="642245" y="131548"/>
                    <a:pt x="639407" y="135013"/>
                  </a:cubicBezTo>
                  <a:cubicBezTo>
                    <a:pt x="634109" y="141166"/>
                    <a:pt x="635256" y="143999"/>
                    <a:pt x="636965" y="146709"/>
                  </a:cubicBezTo>
                  <a:cubicBezTo>
                    <a:pt x="638553" y="148509"/>
                    <a:pt x="639422" y="150829"/>
                    <a:pt x="639407" y="153229"/>
                  </a:cubicBezTo>
                  <a:cubicBezTo>
                    <a:pt x="638748" y="160140"/>
                    <a:pt x="634524" y="164608"/>
                    <a:pt x="637576" y="171861"/>
                  </a:cubicBezTo>
                  <a:cubicBezTo>
                    <a:pt x="647197" y="195009"/>
                    <a:pt x="677745" y="198721"/>
                    <a:pt x="671518" y="224922"/>
                  </a:cubicBezTo>
                  <a:cubicBezTo>
                    <a:pt x="669980" y="231466"/>
                    <a:pt x="659308" y="237596"/>
                    <a:pt x="661042" y="244872"/>
                  </a:cubicBezTo>
                  <a:cubicBezTo>
                    <a:pt x="661921" y="248706"/>
                    <a:pt x="665926" y="251075"/>
                    <a:pt x="668710" y="253394"/>
                  </a:cubicBezTo>
                  <a:cubicBezTo>
                    <a:pt x="669748" y="254347"/>
                    <a:pt x="670658" y="255431"/>
                    <a:pt x="671420" y="256618"/>
                  </a:cubicBezTo>
                  <a:cubicBezTo>
                    <a:pt x="677427" y="265091"/>
                    <a:pt x="680870" y="277154"/>
                    <a:pt x="690955" y="281964"/>
                  </a:cubicBezTo>
                  <a:cubicBezTo>
                    <a:pt x="698549" y="285603"/>
                    <a:pt x="697475" y="289534"/>
                    <a:pt x="700723" y="296200"/>
                  </a:cubicBezTo>
                  <a:cubicBezTo>
                    <a:pt x="702481" y="299863"/>
                    <a:pt x="706021" y="298764"/>
                    <a:pt x="708341" y="301988"/>
                  </a:cubicBezTo>
                  <a:cubicBezTo>
                    <a:pt x="710050" y="304429"/>
                    <a:pt x="709586" y="307604"/>
                    <a:pt x="710246" y="310192"/>
                  </a:cubicBezTo>
                  <a:cubicBezTo>
                    <a:pt x="712932" y="320863"/>
                    <a:pt x="722065" y="310192"/>
                    <a:pt x="725434" y="317689"/>
                  </a:cubicBezTo>
                  <a:cubicBezTo>
                    <a:pt x="730318" y="314685"/>
                    <a:pt x="724213" y="328872"/>
                    <a:pt x="723847" y="331021"/>
                  </a:cubicBezTo>
                  <a:cubicBezTo>
                    <a:pt x="723173" y="336340"/>
                    <a:pt x="721569" y="341497"/>
                    <a:pt x="719110" y="346259"/>
                  </a:cubicBezTo>
                  <a:cubicBezTo>
                    <a:pt x="701821" y="374999"/>
                    <a:pt x="705411" y="376098"/>
                    <a:pt x="709709" y="397904"/>
                  </a:cubicBezTo>
                  <a:cubicBezTo>
                    <a:pt x="714348" y="421395"/>
                    <a:pt x="711760" y="422323"/>
                    <a:pt x="727021" y="438879"/>
                  </a:cubicBezTo>
                  <a:cubicBezTo>
                    <a:pt x="728599" y="440493"/>
                    <a:pt x="730084" y="442197"/>
                    <a:pt x="731466" y="443982"/>
                  </a:cubicBezTo>
                  <a:cubicBezTo>
                    <a:pt x="732027" y="444763"/>
                    <a:pt x="732613" y="445520"/>
                    <a:pt x="733273" y="446277"/>
                  </a:cubicBezTo>
                  <a:cubicBezTo>
                    <a:pt x="736740" y="450477"/>
                    <a:pt x="741062" y="454824"/>
                    <a:pt x="741892" y="460269"/>
                  </a:cubicBezTo>
                  <a:cubicBezTo>
                    <a:pt x="743138" y="468669"/>
                    <a:pt x="736423" y="470525"/>
                    <a:pt x="734738" y="476068"/>
                  </a:cubicBezTo>
                  <a:cubicBezTo>
                    <a:pt x="730538" y="488180"/>
                    <a:pt x="738474" y="495261"/>
                    <a:pt x="740232" y="50666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B52E0454-1CCC-4679-B68A-345625013C1B}"/>
                </a:ext>
              </a:extLst>
            </p:cNvPr>
            <p:cNvSpPr/>
            <p:nvPr/>
          </p:nvSpPr>
          <p:spPr>
            <a:xfrm>
              <a:off x="4015209" y="8669014"/>
              <a:ext cx="825350" cy="698373"/>
            </a:xfrm>
            <a:custGeom>
              <a:avLst/>
              <a:gdLst>
                <a:gd name="connsiteX0" fmla="*/ 819730 w 825350"/>
                <a:gd name="connsiteY0" fmla="*/ 172013 h 698373"/>
                <a:gd name="connsiteX1" fmla="*/ 800195 w 825350"/>
                <a:gd name="connsiteY1" fmla="*/ 185687 h 698373"/>
                <a:gd name="connsiteX2" fmla="*/ 787986 w 825350"/>
                <a:gd name="connsiteY2" fmla="*/ 189448 h 698373"/>
                <a:gd name="connsiteX3" fmla="*/ 776216 w 825350"/>
                <a:gd name="connsiteY3" fmla="*/ 190205 h 698373"/>
                <a:gd name="connsiteX4" fmla="*/ 768451 w 825350"/>
                <a:gd name="connsiteY4" fmla="*/ 201193 h 698373"/>
                <a:gd name="connsiteX5" fmla="*/ 767010 w 825350"/>
                <a:gd name="connsiteY5" fmla="*/ 213744 h 698373"/>
                <a:gd name="connsiteX6" fmla="*/ 782516 w 825350"/>
                <a:gd name="connsiteY6" fmla="*/ 235404 h 698373"/>
                <a:gd name="connsiteX7" fmla="*/ 781710 w 825350"/>
                <a:gd name="connsiteY7" fmla="*/ 259309 h 698373"/>
                <a:gd name="connsiteX8" fmla="*/ 793040 w 825350"/>
                <a:gd name="connsiteY8" fmla="*/ 283411 h 698373"/>
                <a:gd name="connsiteX9" fmla="*/ 784323 w 825350"/>
                <a:gd name="connsiteY9" fmla="*/ 308171 h 698373"/>
                <a:gd name="connsiteX10" fmla="*/ 782101 w 825350"/>
                <a:gd name="connsiteY10" fmla="*/ 343358 h 698373"/>
                <a:gd name="connsiteX11" fmla="*/ 782101 w 825350"/>
                <a:gd name="connsiteY11" fmla="*/ 356642 h 698373"/>
                <a:gd name="connsiteX12" fmla="*/ 791722 w 825350"/>
                <a:gd name="connsiteY12" fmla="*/ 382062 h 698373"/>
                <a:gd name="connsiteX13" fmla="*/ 778511 w 825350"/>
                <a:gd name="connsiteY13" fmla="*/ 404332 h 698373"/>
                <a:gd name="connsiteX14" fmla="*/ 768573 w 825350"/>
                <a:gd name="connsiteY14" fmla="*/ 413953 h 698373"/>
                <a:gd name="connsiteX15" fmla="*/ 755289 w 825350"/>
                <a:gd name="connsiteY15" fmla="*/ 435051 h 698373"/>
                <a:gd name="connsiteX16" fmla="*/ 767108 w 825350"/>
                <a:gd name="connsiteY16" fmla="*/ 442620 h 698373"/>
                <a:gd name="connsiteX17" fmla="*/ 757609 w 825350"/>
                <a:gd name="connsiteY17" fmla="*/ 458883 h 698373"/>
                <a:gd name="connsiteX18" fmla="*/ 753507 w 825350"/>
                <a:gd name="connsiteY18" fmla="*/ 480103 h 698373"/>
                <a:gd name="connsiteX19" fmla="*/ 737561 w 825350"/>
                <a:gd name="connsiteY19" fmla="*/ 490725 h 698373"/>
                <a:gd name="connsiteX20" fmla="*/ 737561 w 825350"/>
                <a:gd name="connsiteY20" fmla="*/ 490725 h 698373"/>
                <a:gd name="connsiteX21" fmla="*/ 730236 w 825350"/>
                <a:gd name="connsiteY21" fmla="*/ 505962 h 698373"/>
                <a:gd name="connsiteX22" fmla="*/ 719125 w 825350"/>
                <a:gd name="connsiteY22" fmla="*/ 517317 h 698373"/>
                <a:gd name="connsiteX23" fmla="*/ 729479 w 825350"/>
                <a:gd name="connsiteY23" fmla="*/ 540222 h 698373"/>
                <a:gd name="connsiteX24" fmla="*/ 743153 w 825350"/>
                <a:gd name="connsiteY24" fmla="*/ 540100 h 698373"/>
                <a:gd name="connsiteX25" fmla="*/ 757804 w 825350"/>
                <a:gd name="connsiteY25" fmla="*/ 534019 h 698373"/>
                <a:gd name="connsiteX26" fmla="*/ 766302 w 825350"/>
                <a:gd name="connsiteY26" fmla="*/ 547083 h 698373"/>
                <a:gd name="connsiteX27" fmla="*/ 756999 w 825350"/>
                <a:gd name="connsiteY27" fmla="*/ 559659 h 698373"/>
                <a:gd name="connsiteX28" fmla="*/ 757414 w 825350"/>
                <a:gd name="connsiteY28" fmla="*/ 584761 h 698373"/>
                <a:gd name="connsiteX29" fmla="*/ 749307 w 825350"/>
                <a:gd name="connsiteY29" fmla="*/ 607226 h 698373"/>
                <a:gd name="connsiteX30" fmla="*/ 748086 w 825350"/>
                <a:gd name="connsiteY30" fmla="*/ 609107 h 698373"/>
                <a:gd name="connsiteX31" fmla="*/ 747768 w 825350"/>
                <a:gd name="connsiteY31" fmla="*/ 609693 h 698373"/>
                <a:gd name="connsiteX32" fmla="*/ 747768 w 825350"/>
                <a:gd name="connsiteY32" fmla="*/ 609693 h 698373"/>
                <a:gd name="connsiteX33" fmla="*/ 740882 w 825350"/>
                <a:gd name="connsiteY33" fmla="*/ 622439 h 698373"/>
                <a:gd name="connsiteX34" fmla="*/ 719296 w 825350"/>
                <a:gd name="connsiteY34" fmla="*/ 615114 h 698373"/>
                <a:gd name="connsiteX35" fmla="*/ 689579 w 825350"/>
                <a:gd name="connsiteY35" fmla="*/ 608325 h 698373"/>
                <a:gd name="connsiteX36" fmla="*/ 686771 w 825350"/>
                <a:gd name="connsiteY36" fmla="*/ 624173 h 698373"/>
                <a:gd name="connsiteX37" fmla="*/ 674561 w 825350"/>
                <a:gd name="connsiteY37" fmla="*/ 634526 h 698373"/>
                <a:gd name="connsiteX38" fmla="*/ 664012 w 825350"/>
                <a:gd name="connsiteY38" fmla="*/ 652083 h 698373"/>
                <a:gd name="connsiteX39" fmla="*/ 654245 w 825350"/>
                <a:gd name="connsiteY39" fmla="*/ 669176 h 698373"/>
                <a:gd name="connsiteX40" fmla="*/ 644600 w 825350"/>
                <a:gd name="connsiteY40" fmla="*/ 673328 h 698373"/>
                <a:gd name="connsiteX41" fmla="*/ 634148 w 825350"/>
                <a:gd name="connsiteY41" fmla="*/ 672400 h 698373"/>
                <a:gd name="connsiteX42" fmla="*/ 618081 w 825350"/>
                <a:gd name="connsiteY42" fmla="*/ 682949 h 698373"/>
                <a:gd name="connsiteX43" fmla="*/ 586117 w 825350"/>
                <a:gd name="connsiteY43" fmla="*/ 693205 h 698373"/>
                <a:gd name="connsiteX44" fmla="*/ 535106 w 825350"/>
                <a:gd name="connsiteY44" fmla="*/ 696184 h 698373"/>
                <a:gd name="connsiteX45" fmla="*/ 521017 w 825350"/>
                <a:gd name="connsiteY45" fmla="*/ 683974 h 698373"/>
                <a:gd name="connsiteX46" fmla="*/ 494156 w 825350"/>
                <a:gd name="connsiteY46" fmla="*/ 676795 h 698373"/>
                <a:gd name="connsiteX47" fmla="*/ 468273 w 825350"/>
                <a:gd name="connsiteY47" fmla="*/ 687857 h 698373"/>
                <a:gd name="connsiteX48" fmla="*/ 443659 w 825350"/>
                <a:gd name="connsiteY48" fmla="*/ 674671 h 698373"/>
                <a:gd name="connsiteX49" fmla="*/ 429691 w 825350"/>
                <a:gd name="connsiteY49" fmla="*/ 673645 h 698373"/>
                <a:gd name="connsiteX50" fmla="*/ 416163 w 825350"/>
                <a:gd name="connsiteY50" fmla="*/ 668102 h 698373"/>
                <a:gd name="connsiteX51" fmla="*/ 378778 w 825350"/>
                <a:gd name="connsiteY51" fmla="*/ 681703 h 698373"/>
                <a:gd name="connsiteX52" fmla="*/ 370476 w 825350"/>
                <a:gd name="connsiteY52" fmla="*/ 669738 h 698373"/>
                <a:gd name="connsiteX53" fmla="*/ 349427 w 825350"/>
                <a:gd name="connsiteY53" fmla="*/ 661021 h 698373"/>
                <a:gd name="connsiteX54" fmla="*/ 322566 w 825350"/>
                <a:gd name="connsiteY54" fmla="*/ 646370 h 698373"/>
                <a:gd name="connsiteX55" fmla="*/ 307183 w 825350"/>
                <a:gd name="connsiteY55" fmla="*/ 641706 h 698373"/>
                <a:gd name="connsiteX56" fmla="*/ 292654 w 825350"/>
                <a:gd name="connsiteY56" fmla="*/ 620168 h 698373"/>
                <a:gd name="connsiteX57" fmla="*/ 292654 w 825350"/>
                <a:gd name="connsiteY57" fmla="*/ 620168 h 698373"/>
                <a:gd name="connsiteX58" fmla="*/ 291701 w 825350"/>
                <a:gd name="connsiteY58" fmla="*/ 617946 h 698373"/>
                <a:gd name="connsiteX59" fmla="*/ 290773 w 825350"/>
                <a:gd name="connsiteY59" fmla="*/ 615749 h 698373"/>
                <a:gd name="connsiteX60" fmla="*/ 287941 w 825350"/>
                <a:gd name="connsiteY60" fmla="*/ 609375 h 698373"/>
                <a:gd name="connsiteX61" fmla="*/ 263034 w 825350"/>
                <a:gd name="connsiteY61" fmla="*/ 589694 h 698373"/>
                <a:gd name="connsiteX62" fmla="*/ 247186 w 825350"/>
                <a:gd name="connsiteY62" fmla="*/ 584297 h 698373"/>
                <a:gd name="connsiteX63" fmla="*/ 216663 w 825350"/>
                <a:gd name="connsiteY63" fmla="*/ 586226 h 698373"/>
                <a:gd name="connsiteX64" fmla="*/ 216101 w 825350"/>
                <a:gd name="connsiteY64" fmla="*/ 592697 h 698373"/>
                <a:gd name="connsiteX65" fmla="*/ 191683 w 825350"/>
                <a:gd name="connsiteY65" fmla="*/ 587350 h 698373"/>
                <a:gd name="connsiteX66" fmla="*/ 188923 w 825350"/>
                <a:gd name="connsiteY66" fmla="*/ 564128 h 698373"/>
                <a:gd name="connsiteX67" fmla="*/ 157301 w 825350"/>
                <a:gd name="connsiteY67" fmla="*/ 560098 h 698373"/>
                <a:gd name="connsiteX68" fmla="*/ 144603 w 825350"/>
                <a:gd name="connsiteY68" fmla="*/ 546986 h 698373"/>
                <a:gd name="connsiteX69" fmla="*/ 143627 w 825350"/>
                <a:gd name="connsiteY69" fmla="*/ 522030 h 698373"/>
                <a:gd name="connsiteX70" fmla="*/ 128976 w 825350"/>
                <a:gd name="connsiteY70" fmla="*/ 497953 h 698373"/>
                <a:gd name="connsiteX71" fmla="*/ 114862 w 825350"/>
                <a:gd name="connsiteY71" fmla="*/ 485915 h 698373"/>
                <a:gd name="connsiteX72" fmla="*/ 114227 w 825350"/>
                <a:gd name="connsiteY72" fmla="*/ 471727 h 698373"/>
                <a:gd name="connsiteX73" fmla="*/ 72910 w 825350"/>
                <a:gd name="connsiteY73" fmla="*/ 445404 h 698373"/>
                <a:gd name="connsiteX74" fmla="*/ 50103 w 825350"/>
                <a:gd name="connsiteY74" fmla="*/ 427115 h 698373"/>
                <a:gd name="connsiteX75" fmla="*/ 23487 w 825350"/>
                <a:gd name="connsiteY75" fmla="*/ 412781 h 698373"/>
                <a:gd name="connsiteX76" fmla="*/ 11766 w 825350"/>
                <a:gd name="connsiteY76" fmla="*/ 394662 h 698373"/>
                <a:gd name="connsiteX77" fmla="*/ 1559 w 825350"/>
                <a:gd name="connsiteY77" fmla="*/ 385529 h 698373"/>
                <a:gd name="connsiteX78" fmla="*/ 509 w 825350"/>
                <a:gd name="connsiteY78" fmla="*/ 370610 h 698373"/>
                <a:gd name="connsiteX79" fmla="*/ 680 w 825350"/>
                <a:gd name="connsiteY79" fmla="*/ 368754 h 698373"/>
                <a:gd name="connsiteX80" fmla="*/ 9886 w 825350"/>
                <a:gd name="connsiteY80" fmla="*/ 370243 h 698373"/>
                <a:gd name="connsiteX81" fmla="*/ 16625 w 825350"/>
                <a:gd name="connsiteY81" fmla="*/ 384089 h 698373"/>
                <a:gd name="connsiteX82" fmla="*/ 29616 w 825350"/>
                <a:gd name="connsiteY82" fmla="*/ 376324 h 698373"/>
                <a:gd name="connsiteX83" fmla="*/ 50347 w 825350"/>
                <a:gd name="connsiteY83" fmla="*/ 376324 h 698373"/>
                <a:gd name="connsiteX84" fmla="*/ 54670 w 825350"/>
                <a:gd name="connsiteY84" fmla="*/ 371440 h 698373"/>
                <a:gd name="connsiteX85" fmla="*/ 57893 w 825350"/>
                <a:gd name="connsiteY85" fmla="*/ 361843 h 698373"/>
                <a:gd name="connsiteX86" fmla="*/ 57258 w 825350"/>
                <a:gd name="connsiteY86" fmla="*/ 338963 h 698373"/>
                <a:gd name="connsiteX87" fmla="*/ 59089 w 825350"/>
                <a:gd name="connsiteY87" fmla="*/ 314911 h 698373"/>
                <a:gd name="connsiteX88" fmla="*/ 66415 w 825350"/>
                <a:gd name="connsiteY88" fmla="*/ 318915 h 698373"/>
                <a:gd name="connsiteX89" fmla="*/ 75084 w 825350"/>
                <a:gd name="connsiteY89" fmla="*/ 314300 h 698373"/>
                <a:gd name="connsiteX90" fmla="*/ 83093 w 825350"/>
                <a:gd name="connsiteY90" fmla="*/ 314300 h 698373"/>
                <a:gd name="connsiteX91" fmla="*/ 90418 w 825350"/>
                <a:gd name="connsiteY91" fmla="*/ 319990 h 698373"/>
                <a:gd name="connsiteX92" fmla="*/ 103141 w 825350"/>
                <a:gd name="connsiteY92" fmla="*/ 308171 h 698373"/>
                <a:gd name="connsiteX93" fmla="*/ 115643 w 825350"/>
                <a:gd name="connsiteY93" fmla="*/ 304118 h 698373"/>
                <a:gd name="connsiteX94" fmla="*/ 118549 w 825350"/>
                <a:gd name="connsiteY94" fmla="*/ 276720 h 698373"/>
                <a:gd name="connsiteX95" fmla="*/ 131076 w 825350"/>
                <a:gd name="connsiteY95" fmla="*/ 227516 h 698373"/>
                <a:gd name="connsiteX96" fmla="*/ 130026 w 825350"/>
                <a:gd name="connsiteY96" fmla="*/ 186762 h 698373"/>
                <a:gd name="connsiteX97" fmla="*/ 130026 w 825350"/>
                <a:gd name="connsiteY97" fmla="*/ 178288 h 698373"/>
                <a:gd name="connsiteX98" fmla="*/ 146239 w 825350"/>
                <a:gd name="connsiteY98" fmla="*/ 160878 h 698373"/>
                <a:gd name="connsiteX99" fmla="*/ 149438 w 825350"/>
                <a:gd name="connsiteY99" fmla="*/ 143614 h 698373"/>
                <a:gd name="connsiteX100" fmla="*/ 188337 w 825350"/>
                <a:gd name="connsiteY100" fmla="*/ 137558 h 698373"/>
                <a:gd name="connsiteX101" fmla="*/ 201181 w 825350"/>
                <a:gd name="connsiteY101" fmla="*/ 119952 h 698373"/>
                <a:gd name="connsiteX102" fmla="*/ 234318 w 825350"/>
                <a:gd name="connsiteY102" fmla="*/ 116021 h 698373"/>
                <a:gd name="connsiteX103" fmla="*/ 250019 w 825350"/>
                <a:gd name="connsiteY103" fmla="*/ 103421 h 698373"/>
                <a:gd name="connsiteX104" fmla="*/ 267722 w 825350"/>
                <a:gd name="connsiteY104" fmla="*/ 98537 h 698373"/>
                <a:gd name="connsiteX105" fmla="*/ 307720 w 825350"/>
                <a:gd name="connsiteY105" fmla="*/ 79857 h 698373"/>
                <a:gd name="connsiteX106" fmla="*/ 333970 w 825350"/>
                <a:gd name="connsiteY106" fmla="*/ 67648 h 698373"/>
                <a:gd name="connsiteX107" fmla="*/ 349940 w 825350"/>
                <a:gd name="connsiteY107" fmla="*/ 63399 h 698373"/>
                <a:gd name="connsiteX108" fmla="*/ 359488 w 825350"/>
                <a:gd name="connsiteY108" fmla="*/ 55389 h 698373"/>
                <a:gd name="connsiteX109" fmla="*/ 374139 w 825350"/>
                <a:gd name="connsiteY109" fmla="*/ 53387 h 698373"/>
                <a:gd name="connsiteX110" fmla="*/ 390060 w 825350"/>
                <a:gd name="connsiteY110" fmla="*/ 45475 h 698373"/>
                <a:gd name="connsiteX111" fmla="*/ 394577 w 825350"/>
                <a:gd name="connsiteY111" fmla="*/ 39591 h 698373"/>
                <a:gd name="connsiteX112" fmla="*/ 393967 w 825350"/>
                <a:gd name="connsiteY112" fmla="*/ 27576 h 698373"/>
                <a:gd name="connsiteX113" fmla="*/ 412500 w 825350"/>
                <a:gd name="connsiteY113" fmla="*/ 20861 h 698373"/>
                <a:gd name="connsiteX114" fmla="*/ 417824 w 825350"/>
                <a:gd name="connsiteY114" fmla="*/ 15978 h 698373"/>
                <a:gd name="connsiteX115" fmla="*/ 425149 w 825350"/>
                <a:gd name="connsiteY115" fmla="*/ 12266 h 698373"/>
                <a:gd name="connsiteX116" fmla="*/ 432670 w 825350"/>
                <a:gd name="connsiteY116" fmla="*/ 8896 h 698373"/>
                <a:gd name="connsiteX117" fmla="*/ 441339 w 825350"/>
                <a:gd name="connsiteY117" fmla="*/ 7773 h 698373"/>
                <a:gd name="connsiteX118" fmla="*/ 450105 w 825350"/>
                <a:gd name="connsiteY118" fmla="*/ 3378 h 698373"/>
                <a:gd name="connsiteX119" fmla="*/ 484804 w 825350"/>
                <a:gd name="connsiteY119" fmla="*/ 7675 h 698373"/>
                <a:gd name="connsiteX120" fmla="*/ 499235 w 825350"/>
                <a:gd name="connsiteY120" fmla="*/ 12022 h 698373"/>
                <a:gd name="connsiteX121" fmla="*/ 500066 w 825350"/>
                <a:gd name="connsiteY121" fmla="*/ 12486 h 698373"/>
                <a:gd name="connsiteX122" fmla="*/ 507684 w 825350"/>
                <a:gd name="connsiteY122" fmla="*/ 25599 h 698373"/>
                <a:gd name="connsiteX123" fmla="*/ 512568 w 825350"/>
                <a:gd name="connsiteY123" fmla="*/ 48210 h 698373"/>
                <a:gd name="connsiteX124" fmla="*/ 509687 w 825350"/>
                <a:gd name="connsiteY124" fmla="*/ 55707 h 698373"/>
                <a:gd name="connsiteX125" fmla="*/ 509980 w 825350"/>
                <a:gd name="connsiteY125" fmla="*/ 71652 h 698373"/>
                <a:gd name="connsiteX126" fmla="*/ 510126 w 825350"/>
                <a:gd name="connsiteY126" fmla="*/ 96071 h 698373"/>
                <a:gd name="connsiteX127" fmla="*/ 514180 w 825350"/>
                <a:gd name="connsiteY127" fmla="*/ 106522 h 698373"/>
                <a:gd name="connsiteX128" fmla="*/ 529881 w 825350"/>
                <a:gd name="connsiteY128" fmla="*/ 102786 h 698373"/>
                <a:gd name="connsiteX129" fmla="*/ 554934 w 825350"/>
                <a:gd name="connsiteY129" fmla="*/ 90332 h 698373"/>
                <a:gd name="connsiteX130" fmla="*/ 559305 w 825350"/>
                <a:gd name="connsiteY130" fmla="*/ 101419 h 698373"/>
                <a:gd name="connsiteX131" fmla="*/ 574933 w 825350"/>
                <a:gd name="connsiteY131" fmla="*/ 106302 h 698373"/>
                <a:gd name="connsiteX132" fmla="*/ 586239 w 825350"/>
                <a:gd name="connsiteY132" fmla="*/ 102859 h 698373"/>
                <a:gd name="connsiteX133" fmla="*/ 597325 w 825350"/>
                <a:gd name="connsiteY133" fmla="*/ 115703 h 698373"/>
                <a:gd name="connsiteX134" fmla="*/ 604406 w 825350"/>
                <a:gd name="connsiteY134" fmla="*/ 128670 h 698373"/>
                <a:gd name="connsiteX135" fmla="*/ 626188 w 825350"/>
                <a:gd name="connsiteY135" fmla="*/ 130330 h 698373"/>
                <a:gd name="connsiteX136" fmla="*/ 631804 w 825350"/>
                <a:gd name="connsiteY136" fmla="*/ 126545 h 698373"/>
                <a:gd name="connsiteX137" fmla="*/ 633220 w 825350"/>
                <a:gd name="connsiteY137" fmla="*/ 118145 h 698373"/>
                <a:gd name="connsiteX138" fmla="*/ 647090 w 825350"/>
                <a:gd name="connsiteY138" fmla="*/ 110014 h 698373"/>
                <a:gd name="connsiteX139" fmla="*/ 657688 w 825350"/>
                <a:gd name="connsiteY139" fmla="*/ 117120 h 698373"/>
                <a:gd name="connsiteX140" fmla="*/ 672998 w 825350"/>
                <a:gd name="connsiteY140" fmla="*/ 130696 h 698373"/>
                <a:gd name="connsiteX141" fmla="*/ 677687 w 825350"/>
                <a:gd name="connsiteY141" fmla="*/ 147033 h 698373"/>
                <a:gd name="connsiteX142" fmla="*/ 678615 w 825350"/>
                <a:gd name="connsiteY142" fmla="*/ 154187 h 698373"/>
                <a:gd name="connsiteX143" fmla="*/ 683498 w 825350"/>
                <a:gd name="connsiteY143" fmla="*/ 161855 h 698373"/>
                <a:gd name="connsiteX144" fmla="*/ 698150 w 825350"/>
                <a:gd name="connsiteY144" fmla="*/ 157508 h 698373"/>
                <a:gd name="connsiteX145" fmla="*/ 703473 w 825350"/>
                <a:gd name="connsiteY145" fmla="*/ 154651 h 698373"/>
                <a:gd name="connsiteX146" fmla="*/ 706794 w 825350"/>
                <a:gd name="connsiteY146" fmla="*/ 149523 h 698373"/>
                <a:gd name="connsiteX147" fmla="*/ 718832 w 825350"/>
                <a:gd name="connsiteY147" fmla="*/ 138047 h 698373"/>
                <a:gd name="connsiteX148" fmla="*/ 716928 w 825350"/>
                <a:gd name="connsiteY148" fmla="*/ 123859 h 698373"/>
                <a:gd name="connsiteX149" fmla="*/ 727892 w 825350"/>
                <a:gd name="connsiteY149" fmla="*/ 116338 h 698373"/>
                <a:gd name="connsiteX150" fmla="*/ 742299 w 825350"/>
                <a:gd name="connsiteY150" fmla="*/ 112969 h 698373"/>
                <a:gd name="connsiteX151" fmla="*/ 745278 w 825350"/>
                <a:gd name="connsiteY151" fmla="*/ 106888 h 698373"/>
                <a:gd name="connsiteX152" fmla="*/ 758708 w 825350"/>
                <a:gd name="connsiteY152" fmla="*/ 97634 h 698373"/>
                <a:gd name="connsiteX153" fmla="*/ 775264 w 825350"/>
                <a:gd name="connsiteY153" fmla="*/ 78099 h 698373"/>
                <a:gd name="connsiteX154" fmla="*/ 786130 w 825350"/>
                <a:gd name="connsiteY154" fmla="*/ 66964 h 698373"/>
                <a:gd name="connsiteX155" fmla="*/ 792503 w 825350"/>
                <a:gd name="connsiteY155" fmla="*/ 67110 h 698373"/>
                <a:gd name="connsiteX156" fmla="*/ 792503 w 825350"/>
                <a:gd name="connsiteY156" fmla="*/ 77293 h 698373"/>
                <a:gd name="connsiteX157" fmla="*/ 804468 w 825350"/>
                <a:gd name="connsiteY157" fmla="*/ 99270 h 698373"/>
                <a:gd name="connsiteX158" fmla="*/ 822465 w 825350"/>
                <a:gd name="connsiteY158" fmla="*/ 142979 h 698373"/>
                <a:gd name="connsiteX159" fmla="*/ 819730 w 825350"/>
                <a:gd name="connsiteY159" fmla="*/ 172013 h 69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825350" h="698373">
                  <a:moveTo>
                    <a:pt x="819730" y="172013"/>
                  </a:moveTo>
                  <a:cubicBezTo>
                    <a:pt x="817142" y="182244"/>
                    <a:pt x="810646" y="182513"/>
                    <a:pt x="800195" y="185687"/>
                  </a:cubicBezTo>
                  <a:cubicBezTo>
                    <a:pt x="795849" y="187030"/>
                    <a:pt x="792503" y="189179"/>
                    <a:pt x="787986" y="189448"/>
                  </a:cubicBezTo>
                  <a:cubicBezTo>
                    <a:pt x="783957" y="189667"/>
                    <a:pt x="779977" y="188178"/>
                    <a:pt x="776216" y="190205"/>
                  </a:cubicBezTo>
                  <a:cubicBezTo>
                    <a:pt x="772456" y="192232"/>
                    <a:pt x="770795" y="197335"/>
                    <a:pt x="768451" y="201193"/>
                  </a:cubicBezTo>
                  <a:cubicBezTo>
                    <a:pt x="765570" y="205881"/>
                    <a:pt x="764104" y="208519"/>
                    <a:pt x="767010" y="213744"/>
                  </a:cubicBezTo>
                  <a:cubicBezTo>
                    <a:pt x="771454" y="221632"/>
                    <a:pt x="779390" y="220118"/>
                    <a:pt x="782516" y="235404"/>
                  </a:cubicBezTo>
                  <a:cubicBezTo>
                    <a:pt x="784201" y="243584"/>
                    <a:pt x="780538" y="251422"/>
                    <a:pt x="781710" y="259309"/>
                  </a:cubicBezTo>
                  <a:cubicBezTo>
                    <a:pt x="783053" y="268515"/>
                    <a:pt x="792430" y="273570"/>
                    <a:pt x="793040" y="283411"/>
                  </a:cubicBezTo>
                  <a:cubicBezTo>
                    <a:pt x="793651" y="293251"/>
                    <a:pt x="792186" y="301774"/>
                    <a:pt x="784323" y="308171"/>
                  </a:cubicBezTo>
                  <a:cubicBezTo>
                    <a:pt x="769452" y="320258"/>
                    <a:pt x="780270" y="336985"/>
                    <a:pt x="782101" y="343358"/>
                  </a:cubicBezTo>
                  <a:cubicBezTo>
                    <a:pt x="783420" y="347974"/>
                    <a:pt x="782321" y="352027"/>
                    <a:pt x="782101" y="356642"/>
                  </a:cubicBezTo>
                  <a:cubicBezTo>
                    <a:pt x="781368" y="371709"/>
                    <a:pt x="792235" y="370292"/>
                    <a:pt x="791722" y="382062"/>
                  </a:cubicBezTo>
                  <a:cubicBezTo>
                    <a:pt x="791331" y="391366"/>
                    <a:pt x="791478" y="406334"/>
                    <a:pt x="778511" y="404332"/>
                  </a:cubicBezTo>
                  <a:cubicBezTo>
                    <a:pt x="769452" y="402916"/>
                    <a:pt x="771186" y="406774"/>
                    <a:pt x="768573" y="413953"/>
                  </a:cubicBezTo>
                  <a:cubicBezTo>
                    <a:pt x="766131" y="420766"/>
                    <a:pt x="753360" y="426528"/>
                    <a:pt x="755289" y="435051"/>
                  </a:cubicBezTo>
                  <a:cubicBezTo>
                    <a:pt x="756535" y="440594"/>
                    <a:pt x="765667" y="438030"/>
                    <a:pt x="767108" y="442620"/>
                  </a:cubicBezTo>
                  <a:cubicBezTo>
                    <a:pt x="769159" y="449091"/>
                    <a:pt x="760100" y="454146"/>
                    <a:pt x="757609" y="458883"/>
                  </a:cubicBezTo>
                  <a:cubicBezTo>
                    <a:pt x="754142" y="465476"/>
                    <a:pt x="757902" y="473681"/>
                    <a:pt x="753507" y="480103"/>
                  </a:cubicBezTo>
                  <a:cubicBezTo>
                    <a:pt x="749673" y="485695"/>
                    <a:pt x="742274" y="486452"/>
                    <a:pt x="737561" y="490725"/>
                  </a:cubicBezTo>
                  <a:lnTo>
                    <a:pt x="737561" y="490725"/>
                  </a:lnTo>
                  <a:cubicBezTo>
                    <a:pt x="733557" y="494412"/>
                    <a:pt x="732678" y="501250"/>
                    <a:pt x="730236" y="505962"/>
                  </a:cubicBezTo>
                  <a:cubicBezTo>
                    <a:pt x="727794" y="510675"/>
                    <a:pt x="722519" y="512922"/>
                    <a:pt x="719125" y="517317"/>
                  </a:cubicBezTo>
                  <a:cubicBezTo>
                    <a:pt x="712044" y="526523"/>
                    <a:pt x="718979" y="538415"/>
                    <a:pt x="729479" y="540222"/>
                  </a:cubicBezTo>
                  <a:cubicBezTo>
                    <a:pt x="733850" y="540979"/>
                    <a:pt x="739026" y="542004"/>
                    <a:pt x="743153" y="540100"/>
                  </a:cubicBezTo>
                  <a:cubicBezTo>
                    <a:pt x="747793" y="537975"/>
                    <a:pt x="751773" y="531504"/>
                    <a:pt x="757804" y="534019"/>
                  </a:cubicBezTo>
                  <a:cubicBezTo>
                    <a:pt x="761492" y="535533"/>
                    <a:pt x="766913" y="543372"/>
                    <a:pt x="766302" y="547083"/>
                  </a:cubicBezTo>
                  <a:cubicBezTo>
                    <a:pt x="765618" y="551161"/>
                    <a:pt x="759221" y="555850"/>
                    <a:pt x="756999" y="559659"/>
                  </a:cubicBezTo>
                  <a:cubicBezTo>
                    <a:pt x="748183" y="574701"/>
                    <a:pt x="757682" y="577191"/>
                    <a:pt x="757414" y="584761"/>
                  </a:cubicBezTo>
                  <a:cubicBezTo>
                    <a:pt x="757096" y="593357"/>
                    <a:pt x="747890" y="593283"/>
                    <a:pt x="749307" y="607226"/>
                  </a:cubicBezTo>
                  <a:cubicBezTo>
                    <a:pt x="748857" y="607825"/>
                    <a:pt x="748450" y="608452"/>
                    <a:pt x="748086" y="609107"/>
                  </a:cubicBezTo>
                  <a:cubicBezTo>
                    <a:pt x="747966" y="609295"/>
                    <a:pt x="747859" y="609490"/>
                    <a:pt x="747768" y="609693"/>
                  </a:cubicBezTo>
                  <a:lnTo>
                    <a:pt x="747768" y="609693"/>
                  </a:lnTo>
                  <a:cubicBezTo>
                    <a:pt x="745326" y="614723"/>
                    <a:pt x="747768" y="620901"/>
                    <a:pt x="740882" y="622439"/>
                  </a:cubicBezTo>
                  <a:cubicBezTo>
                    <a:pt x="732875" y="624405"/>
                    <a:pt x="724453" y="621546"/>
                    <a:pt x="719296" y="615114"/>
                  </a:cubicBezTo>
                  <a:cubicBezTo>
                    <a:pt x="711971" y="605859"/>
                    <a:pt x="700469" y="598021"/>
                    <a:pt x="689579" y="608325"/>
                  </a:cubicBezTo>
                  <a:cubicBezTo>
                    <a:pt x="684695" y="613014"/>
                    <a:pt x="687308" y="618679"/>
                    <a:pt x="686771" y="624173"/>
                  </a:cubicBezTo>
                  <a:cubicBezTo>
                    <a:pt x="686307" y="628764"/>
                    <a:pt x="678029" y="631499"/>
                    <a:pt x="674561" y="634526"/>
                  </a:cubicBezTo>
                  <a:cubicBezTo>
                    <a:pt x="669678" y="638800"/>
                    <a:pt x="666405" y="646077"/>
                    <a:pt x="664012" y="652083"/>
                  </a:cubicBezTo>
                  <a:cubicBezTo>
                    <a:pt x="661155" y="659409"/>
                    <a:pt x="661839" y="665294"/>
                    <a:pt x="654245" y="669176"/>
                  </a:cubicBezTo>
                  <a:cubicBezTo>
                    <a:pt x="651280" y="671084"/>
                    <a:pt x="648023" y="672485"/>
                    <a:pt x="644600" y="673328"/>
                  </a:cubicBezTo>
                  <a:cubicBezTo>
                    <a:pt x="641010" y="673841"/>
                    <a:pt x="637640" y="672180"/>
                    <a:pt x="634148" y="672400"/>
                  </a:cubicBezTo>
                  <a:cubicBezTo>
                    <a:pt x="627531" y="673455"/>
                    <a:pt x="621680" y="677296"/>
                    <a:pt x="618081" y="682949"/>
                  </a:cubicBezTo>
                  <a:cubicBezTo>
                    <a:pt x="613710" y="690812"/>
                    <a:pt x="611830" y="706732"/>
                    <a:pt x="586117" y="693205"/>
                  </a:cubicBezTo>
                  <a:cubicBezTo>
                    <a:pt x="570196" y="684804"/>
                    <a:pt x="554202" y="706366"/>
                    <a:pt x="535106" y="696184"/>
                  </a:cubicBezTo>
                  <a:cubicBezTo>
                    <a:pt x="529478" y="693334"/>
                    <a:pt x="524638" y="689139"/>
                    <a:pt x="521017" y="683974"/>
                  </a:cubicBezTo>
                  <a:cubicBezTo>
                    <a:pt x="516133" y="676307"/>
                    <a:pt x="502312" y="675940"/>
                    <a:pt x="494156" y="676795"/>
                  </a:cubicBezTo>
                  <a:cubicBezTo>
                    <a:pt x="480311" y="678236"/>
                    <a:pt x="476428" y="687442"/>
                    <a:pt x="468273" y="687857"/>
                  </a:cubicBezTo>
                  <a:cubicBezTo>
                    <a:pt x="453621" y="688638"/>
                    <a:pt x="452669" y="678089"/>
                    <a:pt x="443659" y="674671"/>
                  </a:cubicBezTo>
                  <a:cubicBezTo>
                    <a:pt x="439043" y="672888"/>
                    <a:pt x="434550" y="673572"/>
                    <a:pt x="429691" y="673645"/>
                  </a:cubicBezTo>
                  <a:cubicBezTo>
                    <a:pt x="424197" y="673645"/>
                    <a:pt x="421462" y="668761"/>
                    <a:pt x="416163" y="668102"/>
                  </a:cubicBezTo>
                  <a:cubicBezTo>
                    <a:pt x="394308" y="665245"/>
                    <a:pt x="397581" y="687881"/>
                    <a:pt x="378778" y="681703"/>
                  </a:cubicBezTo>
                  <a:cubicBezTo>
                    <a:pt x="373308" y="679896"/>
                    <a:pt x="371453" y="674720"/>
                    <a:pt x="370476" y="669738"/>
                  </a:cubicBezTo>
                  <a:cubicBezTo>
                    <a:pt x="366960" y="653060"/>
                    <a:pt x="355043" y="661045"/>
                    <a:pt x="349427" y="661021"/>
                  </a:cubicBezTo>
                  <a:cubicBezTo>
                    <a:pt x="331894" y="661021"/>
                    <a:pt x="333164" y="649544"/>
                    <a:pt x="322566" y="646370"/>
                  </a:cubicBezTo>
                  <a:cubicBezTo>
                    <a:pt x="317268" y="644807"/>
                    <a:pt x="311944" y="645222"/>
                    <a:pt x="307183" y="641706"/>
                  </a:cubicBezTo>
                  <a:cubicBezTo>
                    <a:pt x="300052" y="636382"/>
                    <a:pt x="296146" y="628324"/>
                    <a:pt x="292654" y="620168"/>
                  </a:cubicBezTo>
                  <a:lnTo>
                    <a:pt x="292654" y="620168"/>
                  </a:lnTo>
                  <a:lnTo>
                    <a:pt x="291701" y="617946"/>
                  </a:lnTo>
                  <a:cubicBezTo>
                    <a:pt x="291408" y="617214"/>
                    <a:pt x="291091" y="616481"/>
                    <a:pt x="290773" y="615749"/>
                  </a:cubicBezTo>
                  <a:cubicBezTo>
                    <a:pt x="289870" y="613575"/>
                    <a:pt x="288942" y="611451"/>
                    <a:pt x="287941" y="609375"/>
                  </a:cubicBezTo>
                  <a:cubicBezTo>
                    <a:pt x="283961" y="601146"/>
                    <a:pt x="281055" y="604345"/>
                    <a:pt x="263034" y="589694"/>
                  </a:cubicBezTo>
                  <a:cubicBezTo>
                    <a:pt x="258297" y="585860"/>
                    <a:pt x="252851" y="585811"/>
                    <a:pt x="247186" y="584297"/>
                  </a:cubicBezTo>
                  <a:cubicBezTo>
                    <a:pt x="236588" y="581465"/>
                    <a:pt x="220765" y="576752"/>
                    <a:pt x="216663" y="586226"/>
                  </a:cubicBezTo>
                  <a:cubicBezTo>
                    <a:pt x="215588" y="588668"/>
                    <a:pt x="216663" y="590182"/>
                    <a:pt x="216101" y="592697"/>
                  </a:cubicBezTo>
                  <a:cubicBezTo>
                    <a:pt x="214783" y="599754"/>
                    <a:pt x="195809" y="598216"/>
                    <a:pt x="191683" y="587350"/>
                  </a:cubicBezTo>
                  <a:cubicBezTo>
                    <a:pt x="188923" y="580024"/>
                    <a:pt x="197909" y="569036"/>
                    <a:pt x="188923" y="564128"/>
                  </a:cubicBezTo>
                  <a:cubicBezTo>
                    <a:pt x="182330" y="560538"/>
                    <a:pt x="173833" y="566569"/>
                    <a:pt x="157301" y="560098"/>
                  </a:cubicBezTo>
                  <a:cubicBezTo>
                    <a:pt x="151441" y="557803"/>
                    <a:pt x="143480" y="554848"/>
                    <a:pt x="144603" y="546986"/>
                  </a:cubicBezTo>
                  <a:cubicBezTo>
                    <a:pt x="145849" y="538268"/>
                    <a:pt x="156031" y="534093"/>
                    <a:pt x="143627" y="522030"/>
                  </a:cubicBezTo>
                  <a:cubicBezTo>
                    <a:pt x="133737" y="512409"/>
                    <a:pt x="143309" y="504937"/>
                    <a:pt x="128976" y="497953"/>
                  </a:cubicBezTo>
                  <a:cubicBezTo>
                    <a:pt x="122676" y="494901"/>
                    <a:pt x="117694" y="493069"/>
                    <a:pt x="114862" y="485915"/>
                  </a:cubicBezTo>
                  <a:cubicBezTo>
                    <a:pt x="112908" y="481031"/>
                    <a:pt x="115106" y="476489"/>
                    <a:pt x="114227" y="471727"/>
                  </a:cubicBezTo>
                  <a:cubicBezTo>
                    <a:pt x="110564" y="452192"/>
                    <a:pt x="90077" y="452412"/>
                    <a:pt x="72910" y="445404"/>
                  </a:cubicBezTo>
                  <a:cubicBezTo>
                    <a:pt x="63143" y="441448"/>
                    <a:pt x="57356" y="434220"/>
                    <a:pt x="50103" y="427115"/>
                  </a:cubicBezTo>
                  <a:cubicBezTo>
                    <a:pt x="38749" y="415955"/>
                    <a:pt x="28322" y="418080"/>
                    <a:pt x="23487" y="412781"/>
                  </a:cubicBezTo>
                  <a:cubicBezTo>
                    <a:pt x="19263" y="408190"/>
                    <a:pt x="21045" y="401084"/>
                    <a:pt x="11766" y="394662"/>
                  </a:cubicBezTo>
                  <a:cubicBezTo>
                    <a:pt x="8176" y="392220"/>
                    <a:pt x="3732" y="389485"/>
                    <a:pt x="1559" y="385529"/>
                  </a:cubicBezTo>
                  <a:cubicBezTo>
                    <a:pt x="-614" y="381574"/>
                    <a:pt x="-53" y="375762"/>
                    <a:pt x="509" y="370610"/>
                  </a:cubicBezTo>
                  <a:cubicBezTo>
                    <a:pt x="509" y="369999"/>
                    <a:pt x="631" y="369364"/>
                    <a:pt x="680" y="368754"/>
                  </a:cubicBezTo>
                  <a:cubicBezTo>
                    <a:pt x="3820" y="368568"/>
                    <a:pt x="6963" y="369076"/>
                    <a:pt x="9886" y="370243"/>
                  </a:cubicBezTo>
                  <a:cubicBezTo>
                    <a:pt x="16503" y="373491"/>
                    <a:pt x="14354" y="382184"/>
                    <a:pt x="16625" y="384089"/>
                  </a:cubicBezTo>
                  <a:cubicBezTo>
                    <a:pt x="20679" y="387483"/>
                    <a:pt x="24928" y="378277"/>
                    <a:pt x="29616" y="376324"/>
                  </a:cubicBezTo>
                  <a:cubicBezTo>
                    <a:pt x="36673" y="373345"/>
                    <a:pt x="43290" y="379278"/>
                    <a:pt x="50347" y="376324"/>
                  </a:cubicBezTo>
                  <a:cubicBezTo>
                    <a:pt x="52433" y="375406"/>
                    <a:pt x="54013" y="373620"/>
                    <a:pt x="54670" y="371440"/>
                  </a:cubicBezTo>
                  <a:cubicBezTo>
                    <a:pt x="55549" y="368119"/>
                    <a:pt x="54010" y="365384"/>
                    <a:pt x="57893" y="361843"/>
                  </a:cubicBezTo>
                  <a:cubicBezTo>
                    <a:pt x="62361" y="357766"/>
                    <a:pt x="64144" y="349414"/>
                    <a:pt x="57258" y="338963"/>
                  </a:cubicBezTo>
                  <a:cubicBezTo>
                    <a:pt x="48125" y="325142"/>
                    <a:pt x="53351" y="313543"/>
                    <a:pt x="59089" y="314911"/>
                  </a:cubicBezTo>
                  <a:cubicBezTo>
                    <a:pt x="62044" y="315619"/>
                    <a:pt x="62777" y="319062"/>
                    <a:pt x="66415" y="318915"/>
                  </a:cubicBezTo>
                  <a:cubicBezTo>
                    <a:pt x="70053" y="318769"/>
                    <a:pt x="71860" y="315619"/>
                    <a:pt x="75084" y="314300"/>
                  </a:cubicBezTo>
                  <a:cubicBezTo>
                    <a:pt x="77667" y="313336"/>
                    <a:pt x="80509" y="313336"/>
                    <a:pt x="83093" y="314300"/>
                  </a:cubicBezTo>
                  <a:cubicBezTo>
                    <a:pt x="85828" y="315546"/>
                    <a:pt x="87293" y="319917"/>
                    <a:pt x="90418" y="319990"/>
                  </a:cubicBezTo>
                  <a:cubicBezTo>
                    <a:pt x="98379" y="320136"/>
                    <a:pt x="96450" y="309661"/>
                    <a:pt x="103141" y="308171"/>
                  </a:cubicBezTo>
                  <a:cubicBezTo>
                    <a:pt x="108391" y="307023"/>
                    <a:pt x="111492" y="310345"/>
                    <a:pt x="115643" y="304118"/>
                  </a:cubicBezTo>
                  <a:cubicBezTo>
                    <a:pt x="120136" y="297403"/>
                    <a:pt x="112591" y="285755"/>
                    <a:pt x="118549" y="276720"/>
                  </a:cubicBezTo>
                  <a:cubicBezTo>
                    <a:pt x="125679" y="265927"/>
                    <a:pt x="134616" y="266293"/>
                    <a:pt x="131076" y="227516"/>
                  </a:cubicBezTo>
                  <a:cubicBezTo>
                    <a:pt x="127901" y="192695"/>
                    <a:pt x="129977" y="221119"/>
                    <a:pt x="130026" y="186762"/>
                  </a:cubicBezTo>
                  <a:cubicBezTo>
                    <a:pt x="130026" y="184051"/>
                    <a:pt x="129220" y="180926"/>
                    <a:pt x="130026" y="178288"/>
                  </a:cubicBezTo>
                  <a:cubicBezTo>
                    <a:pt x="133493" y="167788"/>
                    <a:pt x="143407" y="168838"/>
                    <a:pt x="146239" y="160878"/>
                  </a:cubicBezTo>
                  <a:cubicBezTo>
                    <a:pt x="147876" y="156287"/>
                    <a:pt x="144384" y="155994"/>
                    <a:pt x="149438" y="143614"/>
                  </a:cubicBezTo>
                  <a:cubicBezTo>
                    <a:pt x="159035" y="120099"/>
                    <a:pt x="175029" y="140171"/>
                    <a:pt x="188337" y="137558"/>
                  </a:cubicBezTo>
                  <a:cubicBezTo>
                    <a:pt x="198105" y="135605"/>
                    <a:pt x="200400" y="128621"/>
                    <a:pt x="201181" y="119952"/>
                  </a:cubicBezTo>
                  <a:cubicBezTo>
                    <a:pt x="210363" y="124836"/>
                    <a:pt x="224990" y="121027"/>
                    <a:pt x="234318" y="116021"/>
                  </a:cubicBezTo>
                  <a:cubicBezTo>
                    <a:pt x="238640" y="113579"/>
                    <a:pt x="241643" y="108378"/>
                    <a:pt x="250019" y="103421"/>
                  </a:cubicBezTo>
                  <a:cubicBezTo>
                    <a:pt x="253193" y="101541"/>
                    <a:pt x="254121" y="102395"/>
                    <a:pt x="267722" y="98537"/>
                  </a:cubicBezTo>
                  <a:cubicBezTo>
                    <a:pt x="290578" y="91846"/>
                    <a:pt x="296585" y="85473"/>
                    <a:pt x="307720" y="79857"/>
                  </a:cubicBezTo>
                  <a:cubicBezTo>
                    <a:pt x="321150" y="73068"/>
                    <a:pt x="323153" y="68429"/>
                    <a:pt x="333970" y="67648"/>
                  </a:cubicBezTo>
                  <a:cubicBezTo>
                    <a:pt x="339491" y="67118"/>
                    <a:pt x="344885" y="65682"/>
                    <a:pt x="349940" y="63399"/>
                  </a:cubicBezTo>
                  <a:cubicBezTo>
                    <a:pt x="354140" y="61592"/>
                    <a:pt x="356142" y="58124"/>
                    <a:pt x="359488" y="55389"/>
                  </a:cubicBezTo>
                  <a:cubicBezTo>
                    <a:pt x="367277" y="48943"/>
                    <a:pt x="369890" y="52508"/>
                    <a:pt x="374139" y="53387"/>
                  </a:cubicBezTo>
                  <a:cubicBezTo>
                    <a:pt x="381684" y="54974"/>
                    <a:pt x="385811" y="50945"/>
                    <a:pt x="390060" y="45475"/>
                  </a:cubicBezTo>
                  <a:cubicBezTo>
                    <a:pt x="391452" y="43668"/>
                    <a:pt x="393845" y="41837"/>
                    <a:pt x="394577" y="39591"/>
                  </a:cubicBezTo>
                  <a:cubicBezTo>
                    <a:pt x="395871" y="35610"/>
                    <a:pt x="392257" y="31801"/>
                    <a:pt x="393967" y="27576"/>
                  </a:cubicBezTo>
                  <a:cubicBezTo>
                    <a:pt x="396409" y="21814"/>
                    <a:pt x="407617" y="22693"/>
                    <a:pt x="412500" y="20861"/>
                  </a:cubicBezTo>
                  <a:cubicBezTo>
                    <a:pt x="414942" y="19934"/>
                    <a:pt x="416041" y="17785"/>
                    <a:pt x="417824" y="15978"/>
                  </a:cubicBezTo>
                  <a:cubicBezTo>
                    <a:pt x="420041" y="14342"/>
                    <a:pt x="422517" y="13086"/>
                    <a:pt x="425149" y="12266"/>
                  </a:cubicBezTo>
                  <a:cubicBezTo>
                    <a:pt x="427591" y="11240"/>
                    <a:pt x="430033" y="9824"/>
                    <a:pt x="432670" y="8896"/>
                  </a:cubicBezTo>
                  <a:cubicBezTo>
                    <a:pt x="435307" y="7968"/>
                    <a:pt x="438531" y="8554"/>
                    <a:pt x="441339" y="7773"/>
                  </a:cubicBezTo>
                  <a:cubicBezTo>
                    <a:pt x="444457" y="6740"/>
                    <a:pt x="447412" y="5260"/>
                    <a:pt x="450105" y="3378"/>
                  </a:cubicBezTo>
                  <a:cubicBezTo>
                    <a:pt x="465684" y="-6610"/>
                    <a:pt x="472961" y="8847"/>
                    <a:pt x="484804" y="7675"/>
                  </a:cubicBezTo>
                  <a:cubicBezTo>
                    <a:pt x="490738" y="7089"/>
                    <a:pt x="494352" y="9311"/>
                    <a:pt x="499235" y="12022"/>
                  </a:cubicBezTo>
                  <a:lnTo>
                    <a:pt x="500066" y="12486"/>
                  </a:lnTo>
                  <a:cubicBezTo>
                    <a:pt x="504632" y="14928"/>
                    <a:pt x="506073" y="20910"/>
                    <a:pt x="507684" y="25599"/>
                  </a:cubicBezTo>
                  <a:cubicBezTo>
                    <a:pt x="510834" y="34682"/>
                    <a:pt x="515620" y="37075"/>
                    <a:pt x="512568" y="48210"/>
                  </a:cubicBezTo>
                  <a:cubicBezTo>
                    <a:pt x="511860" y="50823"/>
                    <a:pt x="510126" y="53094"/>
                    <a:pt x="509687" y="55707"/>
                  </a:cubicBezTo>
                  <a:cubicBezTo>
                    <a:pt x="508637" y="61103"/>
                    <a:pt x="510395" y="66207"/>
                    <a:pt x="509980" y="71652"/>
                  </a:cubicBezTo>
                  <a:cubicBezTo>
                    <a:pt x="509149" y="82445"/>
                    <a:pt x="505706" y="81420"/>
                    <a:pt x="510126" y="96071"/>
                  </a:cubicBezTo>
                  <a:cubicBezTo>
                    <a:pt x="510861" y="99763"/>
                    <a:pt x="512233" y="103299"/>
                    <a:pt x="514180" y="106522"/>
                  </a:cubicBezTo>
                  <a:cubicBezTo>
                    <a:pt x="520113" y="105374"/>
                    <a:pt x="526242" y="104593"/>
                    <a:pt x="529881" y="102786"/>
                  </a:cubicBezTo>
                  <a:cubicBezTo>
                    <a:pt x="535741" y="99856"/>
                    <a:pt x="546803" y="83251"/>
                    <a:pt x="554934" y="90332"/>
                  </a:cubicBezTo>
                  <a:cubicBezTo>
                    <a:pt x="558206" y="93141"/>
                    <a:pt x="557181" y="98024"/>
                    <a:pt x="559305" y="101419"/>
                  </a:cubicBezTo>
                  <a:cubicBezTo>
                    <a:pt x="562016" y="105741"/>
                    <a:pt x="570245" y="108109"/>
                    <a:pt x="574933" y="106302"/>
                  </a:cubicBezTo>
                  <a:cubicBezTo>
                    <a:pt x="578645" y="104788"/>
                    <a:pt x="581844" y="101101"/>
                    <a:pt x="586239" y="102859"/>
                  </a:cubicBezTo>
                  <a:cubicBezTo>
                    <a:pt x="590634" y="104617"/>
                    <a:pt x="596715" y="112627"/>
                    <a:pt x="597325" y="115703"/>
                  </a:cubicBezTo>
                  <a:cubicBezTo>
                    <a:pt x="599767" y="127595"/>
                    <a:pt x="599376" y="124201"/>
                    <a:pt x="604406" y="128670"/>
                  </a:cubicBezTo>
                  <a:cubicBezTo>
                    <a:pt x="612001" y="135360"/>
                    <a:pt x="615566" y="135287"/>
                    <a:pt x="626188" y="130330"/>
                  </a:cubicBezTo>
                  <a:cubicBezTo>
                    <a:pt x="628386" y="129634"/>
                    <a:pt x="630334" y="128321"/>
                    <a:pt x="631804" y="126545"/>
                  </a:cubicBezTo>
                  <a:cubicBezTo>
                    <a:pt x="633220" y="124103"/>
                    <a:pt x="632024" y="120783"/>
                    <a:pt x="633220" y="118145"/>
                  </a:cubicBezTo>
                  <a:cubicBezTo>
                    <a:pt x="635296" y="113555"/>
                    <a:pt x="644502" y="110283"/>
                    <a:pt x="647090" y="110014"/>
                  </a:cubicBezTo>
                  <a:cubicBezTo>
                    <a:pt x="651974" y="109525"/>
                    <a:pt x="655637" y="113091"/>
                    <a:pt x="657688" y="117120"/>
                  </a:cubicBezTo>
                  <a:cubicBezTo>
                    <a:pt x="661009" y="123713"/>
                    <a:pt x="667602" y="126228"/>
                    <a:pt x="672998" y="130696"/>
                  </a:cubicBezTo>
                  <a:cubicBezTo>
                    <a:pt x="677247" y="134237"/>
                    <a:pt x="677174" y="141831"/>
                    <a:pt x="677687" y="147033"/>
                  </a:cubicBezTo>
                  <a:cubicBezTo>
                    <a:pt x="677931" y="149474"/>
                    <a:pt x="678517" y="151721"/>
                    <a:pt x="678615" y="154187"/>
                  </a:cubicBezTo>
                  <a:cubicBezTo>
                    <a:pt x="678605" y="157476"/>
                    <a:pt x="680512" y="160473"/>
                    <a:pt x="683498" y="161855"/>
                  </a:cubicBezTo>
                  <a:cubicBezTo>
                    <a:pt x="688748" y="164785"/>
                    <a:pt x="694023" y="160683"/>
                    <a:pt x="698150" y="157508"/>
                  </a:cubicBezTo>
                  <a:cubicBezTo>
                    <a:pt x="699835" y="156238"/>
                    <a:pt x="701788" y="155848"/>
                    <a:pt x="703473" y="154651"/>
                  </a:cubicBezTo>
                  <a:cubicBezTo>
                    <a:pt x="705158" y="153455"/>
                    <a:pt x="705597" y="151135"/>
                    <a:pt x="706794" y="149523"/>
                  </a:cubicBezTo>
                  <a:cubicBezTo>
                    <a:pt x="711360" y="143419"/>
                    <a:pt x="719321" y="146202"/>
                    <a:pt x="718832" y="138047"/>
                  </a:cubicBezTo>
                  <a:cubicBezTo>
                    <a:pt x="718539" y="133382"/>
                    <a:pt x="715218" y="128670"/>
                    <a:pt x="716928" y="123859"/>
                  </a:cubicBezTo>
                  <a:cubicBezTo>
                    <a:pt x="718637" y="119049"/>
                    <a:pt x="723496" y="117022"/>
                    <a:pt x="727892" y="116338"/>
                  </a:cubicBezTo>
                  <a:cubicBezTo>
                    <a:pt x="732775" y="115557"/>
                    <a:pt x="737928" y="116338"/>
                    <a:pt x="742299" y="112969"/>
                  </a:cubicBezTo>
                  <a:cubicBezTo>
                    <a:pt x="744423" y="111308"/>
                    <a:pt x="744350" y="109184"/>
                    <a:pt x="745278" y="106888"/>
                  </a:cubicBezTo>
                  <a:cubicBezTo>
                    <a:pt x="747720" y="100832"/>
                    <a:pt x="754142" y="100955"/>
                    <a:pt x="758708" y="97634"/>
                  </a:cubicBezTo>
                  <a:cubicBezTo>
                    <a:pt x="765154" y="92921"/>
                    <a:pt x="771845" y="91675"/>
                    <a:pt x="775264" y="78099"/>
                  </a:cubicBezTo>
                  <a:cubicBezTo>
                    <a:pt x="776436" y="73410"/>
                    <a:pt x="772456" y="66964"/>
                    <a:pt x="786130" y="66964"/>
                  </a:cubicBezTo>
                  <a:cubicBezTo>
                    <a:pt x="788572" y="66964"/>
                    <a:pt x="790794" y="66964"/>
                    <a:pt x="792503" y="67110"/>
                  </a:cubicBezTo>
                  <a:cubicBezTo>
                    <a:pt x="792784" y="70500"/>
                    <a:pt x="792784" y="73904"/>
                    <a:pt x="792503" y="77293"/>
                  </a:cubicBezTo>
                  <a:cubicBezTo>
                    <a:pt x="791234" y="86645"/>
                    <a:pt x="797973" y="93092"/>
                    <a:pt x="804468" y="99270"/>
                  </a:cubicBezTo>
                  <a:cubicBezTo>
                    <a:pt x="818314" y="112236"/>
                    <a:pt x="811281" y="125202"/>
                    <a:pt x="822465" y="142979"/>
                  </a:cubicBezTo>
                  <a:cubicBezTo>
                    <a:pt x="829595" y="154041"/>
                    <a:pt x="822611" y="160585"/>
                    <a:pt x="819730" y="172013"/>
                  </a:cubicBez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EB236815-7CC5-4B3F-ABCD-D693A121275D}"/>
                </a:ext>
              </a:extLst>
            </p:cNvPr>
            <p:cNvSpPr/>
            <p:nvPr/>
          </p:nvSpPr>
          <p:spPr>
            <a:xfrm>
              <a:off x="3715410" y="8066326"/>
              <a:ext cx="705699" cy="986513"/>
            </a:xfrm>
            <a:custGeom>
              <a:avLst/>
              <a:gdLst>
                <a:gd name="connsiteX0" fmla="*/ 700433 w 705698"/>
                <a:gd name="connsiteY0" fmla="*/ 261275 h 986513"/>
                <a:gd name="connsiteX1" fmla="*/ 704877 w 705698"/>
                <a:gd name="connsiteY1" fmla="*/ 269431 h 986513"/>
                <a:gd name="connsiteX2" fmla="*/ 694499 w 705698"/>
                <a:gd name="connsiteY2" fmla="*/ 272093 h 986513"/>
                <a:gd name="connsiteX3" fmla="*/ 688614 w 705698"/>
                <a:gd name="connsiteY3" fmla="*/ 279418 h 986513"/>
                <a:gd name="connsiteX4" fmla="*/ 693498 w 705698"/>
                <a:gd name="connsiteY4" fmla="*/ 297854 h 986513"/>
                <a:gd name="connsiteX5" fmla="*/ 682583 w 705698"/>
                <a:gd name="connsiteY5" fmla="*/ 315973 h 986513"/>
                <a:gd name="connsiteX6" fmla="*/ 687979 w 705698"/>
                <a:gd name="connsiteY6" fmla="*/ 326424 h 986513"/>
                <a:gd name="connsiteX7" fmla="*/ 683755 w 705698"/>
                <a:gd name="connsiteY7" fmla="*/ 354432 h 986513"/>
                <a:gd name="connsiteX8" fmla="*/ 695183 w 705698"/>
                <a:gd name="connsiteY8" fmla="*/ 362637 h 986513"/>
                <a:gd name="connsiteX9" fmla="*/ 694914 w 705698"/>
                <a:gd name="connsiteY9" fmla="*/ 363003 h 986513"/>
                <a:gd name="connsiteX10" fmla="*/ 676747 w 705698"/>
                <a:gd name="connsiteY10" fmla="*/ 370329 h 986513"/>
                <a:gd name="connsiteX11" fmla="*/ 670446 w 705698"/>
                <a:gd name="connsiteY11" fmla="*/ 373161 h 986513"/>
                <a:gd name="connsiteX12" fmla="*/ 667785 w 705698"/>
                <a:gd name="connsiteY12" fmla="*/ 385371 h 986513"/>
                <a:gd name="connsiteX13" fmla="*/ 663072 w 705698"/>
                <a:gd name="connsiteY13" fmla="*/ 398410 h 986513"/>
                <a:gd name="connsiteX14" fmla="*/ 659019 w 705698"/>
                <a:gd name="connsiteY14" fmla="*/ 403172 h 986513"/>
                <a:gd name="connsiteX15" fmla="*/ 649007 w 705698"/>
                <a:gd name="connsiteY15" fmla="*/ 403782 h 986513"/>
                <a:gd name="connsiteX16" fmla="*/ 648348 w 705698"/>
                <a:gd name="connsiteY16" fmla="*/ 417384 h 986513"/>
                <a:gd name="connsiteX17" fmla="*/ 645906 w 705698"/>
                <a:gd name="connsiteY17" fmla="*/ 430570 h 986513"/>
                <a:gd name="connsiteX18" fmla="*/ 638580 w 705698"/>
                <a:gd name="connsiteY18" fmla="*/ 414014 h 986513"/>
                <a:gd name="connsiteX19" fmla="*/ 632280 w 705698"/>
                <a:gd name="connsiteY19" fmla="*/ 405028 h 986513"/>
                <a:gd name="connsiteX20" fmla="*/ 625419 w 705698"/>
                <a:gd name="connsiteY20" fmla="*/ 402391 h 986513"/>
                <a:gd name="connsiteX21" fmla="*/ 625736 w 705698"/>
                <a:gd name="connsiteY21" fmla="*/ 382734 h 986513"/>
                <a:gd name="connsiteX22" fmla="*/ 640851 w 705698"/>
                <a:gd name="connsiteY22" fmla="*/ 371916 h 986513"/>
                <a:gd name="connsiteX23" fmla="*/ 649593 w 705698"/>
                <a:gd name="connsiteY23" fmla="*/ 364590 h 986513"/>
                <a:gd name="connsiteX24" fmla="*/ 649593 w 705698"/>
                <a:gd name="connsiteY24" fmla="*/ 358876 h 986513"/>
                <a:gd name="connsiteX25" fmla="*/ 645564 w 705698"/>
                <a:gd name="connsiteY25" fmla="*/ 342369 h 986513"/>
                <a:gd name="connsiteX26" fmla="*/ 638067 w 705698"/>
                <a:gd name="connsiteY26" fmla="*/ 323128 h 986513"/>
                <a:gd name="connsiteX27" fmla="*/ 628984 w 705698"/>
                <a:gd name="connsiteY27" fmla="*/ 318854 h 986513"/>
                <a:gd name="connsiteX28" fmla="*/ 607324 w 705698"/>
                <a:gd name="connsiteY28" fmla="*/ 318635 h 986513"/>
                <a:gd name="connsiteX29" fmla="*/ 599510 w 705698"/>
                <a:gd name="connsiteY29" fmla="*/ 323738 h 986513"/>
                <a:gd name="connsiteX30" fmla="*/ 569012 w 705698"/>
                <a:gd name="connsiteY30" fmla="*/ 319538 h 986513"/>
                <a:gd name="connsiteX31" fmla="*/ 564787 w 705698"/>
                <a:gd name="connsiteY31" fmla="*/ 329037 h 986513"/>
                <a:gd name="connsiteX32" fmla="*/ 554214 w 705698"/>
                <a:gd name="connsiteY32" fmla="*/ 323738 h 986513"/>
                <a:gd name="connsiteX33" fmla="*/ 546888 w 705698"/>
                <a:gd name="connsiteY33" fmla="*/ 317951 h 986513"/>
                <a:gd name="connsiteX34" fmla="*/ 537560 w 705698"/>
                <a:gd name="connsiteY34" fmla="*/ 332846 h 986513"/>
                <a:gd name="connsiteX35" fmla="*/ 518709 w 705698"/>
                <a:gd name="connsiteY35" fmla="*/ 338365 h 986513"/>
                <a:gd name="connsiteX36" fmla="*/ 513654 w 705698"/>
                <a:gd name="connsiteY36" fmla="*/ 323714 h 986513"/>
                <a:gd name="connsiteX37" fmla="*/ 509161 w 705698"/>
                <a:gd name="connsiteY37" fmla="*/ 318830 h 986513"/>
                <a:gd name="connsiteX38" fmla="*/ 501152 w 705698"/>
                <a:gd name="connsiteY38" fmla="*/ 308086 h 986513"/>
                <a:gd name="connsiteX39" fmla="*/ 483375 w 705698"/>
                <a:gd name="connsiteY39" fmla="*/ 330917 h 986513"/>
                <a:gd name="connsiteX40" fmla="*/ 462619 w 705698"/>
                <a:gd name="connsiteY40" fmla="*/ 333359 h 986513"/>
                <a:gd name="connsiteX41" fmla="*/ 429215 w 705698"/>
                <a:gd name="connsiteY41" fmla="*/ 330502 h 986513"/>
                <a:gd name="connsiteX42" fmla="*/ 425308 w 705698"/>
                <a:gd name="connsiteY42" fmla="*/ 330722 h 986513"/>
                <a:gd name="connsiteX43" fmla="*/ 412415 w 705698"/>
                <a:gd name="connsiteY43" fmla="*/ 333945 h 986513"/>
                <a:gd name="connsiteX44" fmla="*/ 410144 w 705698"/>
                <a:gd name="connsiteY44" fmla="*/ 334726 h 986513"/>
                <a:gd name="connsiteX45" fmla="*/ 416590 w 705698"/>
                <a:gd name="connsiteY45" fmla="*/ 349671 h 986513"/>
                <a:gd name="connsiteX46" fmla="*/ 421279 w 705698"/>
                <a:gd name="connsiteY46" fmla="*/ 365128 h 986513"/>
                <a:gd name="connsiteX47" fmla="*/ 438225 w 705698"/>
                <a:gd name="connsiteY47" fmla="*/ 383539 h 986513"/>
                <a:gd name="connsiteX48" fmla="*/ 454757 w 705698"/>
                <a:gd name="connsiteY48" fmla="*/ 393551 h 986513"/>
                <a:gd name="connsiteX49" fmla="*/ 445893 w 705698"/>
                <a:gd name="connsiteY49" fmla="*/ 403782 h 986513"/>
                <a:gd name="connsiteX50" fmla="*/ 429996 w 705698"/>
                <a:gd name="connsiteY50" fmla="*/ 417994 h 986513"/>
                <a:gd name="connsiteX51" fmla="*/ 420229 w 705698"/>
                <a:gd name="connsiteY51" fmla="*/ 431864 h 986513"/>
                <a:gd name="connsiteX52" fmla="*/ 423794 w 705698"/>
                <a:gd name="connsiteY52" fmla="*/ 441167 h 986513"/>
                <a:gd name="connsiteX53" fmla="*/ 424819 w 705698"/>
                <a:gd name="connsiteY53" fmla="*/ 466270 h 986513"/>
                <a:gd name="connsiteX54" fmla="*/ 423745 w 705698"/>
                <a:gd name="connsiteY54" fmla="*/ 470250 h 986513"/>
                <a:gd name="connsiteX55" fmla="*/ 424355 w 705698"/>
                <a:gd name="connsiteY55" fmla="*/ 475134 h 986513"/>
                <a:gd name="connsiteX56" fmla="*/ 418617 w 705698"/>
                <a:gd name="connsiteY56" fmla="*/ 490713 h 986513"/>
                <a:gd name="connsiteX57" fmla="*/ 424111 w 705698"/>
                <a:gd name="connsiteY57" fmla="*/ 510785 h 986513"/>
                <a:gd name="connsiteX58" fmla="*/ 425405 w 705698"/>
                <a:gd name="connsiteY58" fmla="*/ 528562 h 986513"/>
                <a:gd name="connsiteX59" fmla="*/ 427115 w 705698"/>
                <a:gd name="connsiteY59" fmla="*/ 536083 h 986513"/>
                <a:gd name="connsiteX60" fmla="*/ 421572 w 705698"/>
                <a:gd name="connsiteY60" fmla="*/ 543408 h 986513"/>
                <a:gd name="connsiteX61" fmla="*/ 412415 w 705698"/>
                <a:gd name="connsiteY61" fmla="*/ 545386 h 986513"/>
                <a:gd name="connsiteX62" fmla="*/ 402257 w 705698"/>
                <a:gd name="connsiteY62" fmla="*/ 540502 h 986513"/>
                <a:gd name="connsiteX63" fmla="*/ 386043 w 705698"/>
                <a:gd name="connsiteY63" fmla="*/ 544092 h 986513"/>
                <a:gd name="connsiteX64" fmla="*/ 370170 w 705698"/>
                <a:gd name="connsiteY64" fmla="*/ 549220 h 986513"/>
                <a:gd name="connsiteX65" fmla="*/ 369755 w 705698"/>
                <a:gd name="connsiteY65" fmla="*/ 556790 h 986513"/>
                <a:gd name="connsiteX66" fmla="*/ 369755 w 705698"/>
                <a:gd name="connsiteY66" fmla="*/ 556790 h 986513"/>
                <a:gd name="connsiteX67" fmla="*/ 383967 w 705698"/>
                <a:gd name="connsiteY67" fmla="*/ 565556 h 986513"/>
                <a:gd name="connsiteX68" fmla="*/ 391781 w 705698"/>
                <a:gd name="connsiteY68" fmla="*/ 572613 h 986513"/>
                <a:gd name="connsiteX69" fmla="*/ 395957 w 705698"/>
                <a:gd name="connsiteY69" fmla="*/ 578376 h 986513"/>
                <a:gd name="connsiteX70" fmla="*/ 424453 w 705698"/>
                <a:gd name="connsiteY70" fmla="*/ 581062 h 986513"/>
                <a:gd name="connsiteX71" fmla="*/ 432853 w 705698"/>
                <a:gd name="connsiteY71" fmla="*/ 595835 h 986513"/>
                <a:gd name="connsiteX72" fmla="*/ 430411 w 705698"/>
                <a:gd name="connsiteY72" fmla="*/ 608997 h 986513"/>
                <a:gd name="connsiteX73" fmla="*/ 430411 w 705698"/>
                <a:gd name="connsiteY73" fmla="*/ 624576 h 986513"/>
                <a:gd name="connsiteX74" fmla="*/ 447504 w 705698"/>
                <a:gd name="connsiteY74" fmla="*/ 627018 h 986513"/>
                <a:gd name="connsiteX75" fmla="*/ 458322 w 705698"/>
                <a:gd name="connsiteY75" fmla="*/ 636639 h 986513"/>
                <a:gd name="connsiteX76" fmla="*/ 463205 w 705698"/>
                <a:gd name="connsiteY76" fmla="*/ 643964 h 986513"/>
                <a:gd name="connsiteX77" fmla="*/ 463694 w 705698"/>
                <a:gd name="connsiteY77" fmla="*/ 668822 h 986513"/>
                <a:gd name="connsiteX78" fmla="*/ 471679 w 705698"/>
                <a:gd name="connsiteY78" fmla="*/ 684548 h 986513"/>
                <a:gd name="connsiteX79" fmla="*/ 478076 w 705698"/>
                <a:gd name="connsiteY79" fmla="*/ 700493 h 986513"/>
                <a:gd name="connsiteX80" fmla="*/ 491726 w 705698"/>
                <a:gd name="connsiteY80" fmla="*/ 710261 h 986513"/>
                <a:gd name="connsiteX81" fmla="*/ 500542 w 705698"/>
                <a:gd name="connsiteY81" fmla="*/ 722470 h 986513"/>
                <a:gd name="connsiteX82" fmla="*/ 501299 w 705698"/>
                <a:gd name="connsiteY82" fmla="*/ 722885 h 986513"/>
                <a:gd name="connsiteX83" fmla="*/ 488454 w 705698"/>
                <a:gd name="connsiteY83" fmla="*/ 740491 h 986513"/>
                <a:gd name="connsiteX84" fmla="*/ 449555 w 705698"/>
                <a:gd name="connsiteY84" fmla="*/ 746547 h 986513"/>
                <a:gd name="connsiteX85" fmla="*/ 446357 w 705698"/>
                <a:gd name="connsiteY85" fmla="*/ 763811 h 986513"/>
                <a:gd name="connsiteX86" fmla="*/ 430143 w 705698"/>
                <a:gd name="connsiteY86" fmla="*/ 781221 h 986513"/>
                <a:gd name="connsiteX87" fmla="*/ 430143 w 705698"/>
                <a:gd name="connsiteY87" fmla="*/ 789695 h 986513"/>
                <a:gd name="connsiteX88" fmla="*/ 431193 w 705698"/>
                <a:gd name="connsiteY88" fmla="*/ 830449 h 986513"/>
                <a:gd name="connsiteX89" fmla="*/ 418666 w 705698"/>
                <a:gd name="connsiteY89" fmla="*/ 879653 h 986513"/>
                <a:gd name="connsiteX90" fmla="*/ 415760 w 705698"/>
                <a:gd name="connsiteY90" fmla="*/ 907051 h 986513"/>
                <a:gd name="connsiteX91" fmla="*/ 403258 w 705698"/>
                <a:gd name="connsiteY91" fmla="*/ 911104 h 986513"/>
                <a:gd name="connsiteX92" fmla="*/ 390536 w 705698"/>
                <a:gd name="connsiteY92" fmla="*/ 922923 h 986513"/>
                <a:gd name="connsiteX93" fmla="*/ 383210 w 705698"/>
                <a:gd name="connsiteY93" fmla="*/ 917233 h 986513"/>
                <a:gd name="connsiteX94" fmla="*/ 375201 w 705698"/>
                <a:gd name="connsiteY94" fmla="*/ 917233 h 986513"/>
                <a:gd name="connsiteX95" fmla="*/ 366532 w 705698"/>
                <a:gd name="connsiteY95" fmla="*/ 921848 h 986513"/>
                <a:gd name="connsiteX96" fmla="*/ 359206 w 705698"/>
                <a:gd name="connsiteY96" fmla="*/ 917844 h 986513"/>
                <a:gd name="connsiteX97" fmla="*/ 357375 w 705698"/>
                <a:gd name="connsiteY97" fmla="*/ 941896 h 986513"/>
                <a:gd name="connsiteX98" fmla="*/ 358010 w 705698"/>
                <a:gd name="connsiteY98" fmla="*/ 964777 h 986513"/>
                <a:gd name="connsiteX99" fmla="*/ 354787 w 705698"/>
                <a:gd name="connsiteY99" fmla="*/ 974373 h 986513"/>
                <a:gd name="connsiteX100" fmla="*/ 350465 w 705698"/>
                <a:gd name="connsiteY100" fmla="*/ 979257 h 986513"/>
                <a:gd name="connsiteX101" fmla="*/ 329733 w 705698"/>
                <a:gd name="connsiteY101" fmla="*/ 979257 h 986513"/>
                <a:gd name="connsiteX102" fmla="*/ 316742 w 705698"/>
                <a:gd name="connsiteY102" fmla="*/ 987022 h 986513"/>
                <a:gd name="connsiteX103" fmla="*/ 310003 w 705698"/>
                <a:gd name="connsiteY103" fmla="*/ 973177 h 986513"/>
                <a:gd name="connsiteX104" fmla="*/ 300797 w 705698"/>
                <a:gd name="connsiteY104" fmla="*/ 971687 h 986513"/>
                <a:gd name="connsiteX105" fmla="*/ 300944 w 705698"/>
                <a:gd name="connsiteY105" fmla="*/ 969880 h 986513"/>
                <a:gd name="connsiteX106" fmla="*/ 300944 w 705698"/>
                <a:gd name="connsiteY106" fmla="*/ 966461 h 986513"/>
                <a:gd name="connsiteX107" fmla="*/ 282801 w 705698"/>
                <a:gd name="connsiteY107" fmla="*/ 943898 h 986513"/>
                <a:gd name="connsiteX108" fmla="*/ 262753 w 705698"/>
                <a:gd name="connsiteY108" fmla="*/ 938380 h 986513"/>
                <a:gd name="connsiteX109" fmla="*/ 252814 w 705698"/>
                <a:gd name="connsiteY109" fmla="*/ 942873 h 986513"/>
                <a:gd name="connsiteX110" fmla="*/ 232474 w 705698"/>
                <a:gd name="connsiteY110" fmla="*/ 915377 h 986513"/>
                <a:gd name="connsiteX111" fmla="*/ 213159 w 705698"/>
                <a:gd name="connsiteY111" fmla="*/ 896014 h 986513"/>
                <a:gd name="connsiteX112" fmla="*/ 180242 w 705698"/>
                <a:gd name="connsiteY112" fmla="*/ 880776 h 986513"/>
                <a:gd name="connsiteX113" fmla="*/ 163809 w 705698"/>
                <a:gd name="connsiteY113" fmla="*/ 866858 h 986513"/>
                <a:gd name="connsiteX114" fmla="*/ 163100 w 705698"/>
                <a:gd name="connsiteY114" fmla="*/ 847811 h 986513"/>
                <a:gd name="connsiteX115" fmla="*/ 158217 w 705698"/>
                <a:gd name="connsiteY115" fmla="*/ 838410 h 986513"/>
                <a:gd name="connsiteX116" fmla="*/ 150427 w 705698"/>
                <a:gd name="connsiteY116" fmla="*/ 828276 h 986513"/>
                <a:gd name="connsiteX117" fmla="*/ 140660 w 705698"/>
                <a:gd name="connsiteY117" fmla="*/ 820951 h 986513"/>
                <a:gd name="connsiteX118" fmla="*/ 120295 w 705698"/>
                <a:gd name="connsiteY118" fmla="*/ 802734 h 986513"/>
                <a:gd name="connsiteX119" fmla="*/ 110527 w 705698"/>
                <a:gd name="connsiteY119" fmla="*/ 794408 h 986513"/>
                <a:gd name="connsiteX120" fmla="*/ 108647 w 705698"/>
                <a:gd name="connsiteY120" fmla="*/ 781148 h 986513"/>
                <a:gd name="connsiteX121" fmla="*/ 118610 w 705698"/>
                <a:gd name="connsiteY121" fmla="*/ 777021 h 986513"/>
                <a:gd name="connsiteX122" fmla="*/ 122248 w 705698"/>
                <a:gd name="connsiteY122" fmla="*/ 767864 h 986513"/>
                <a:gd name="connsiteX123" fmla="*/ 99270 w 705698"/>
                <a:gd name="connsiteY123" fmla="*/ 752920 h 986513"/>
                <a:gd name="connsiteX124" fmla="*/ 97341 w 705698"/>
                <a:gd name="connsiteY124" fmla="*/ 743934 h 986513"/>
                <a:gd name="connsiteX125" fmla="*/ 94484 w 705698"/>
                <a:gd name="connsiteY125" fmla="*/ 739368 h 986513"/>
                <a:gd name="connsiteX126" fmla="*/ 93239 w 705698"/>
                <a:gd name="connsiteY126" fmla="*/ 738123 h 986513"/>
                <a:gd name="connsiteX127" fmla="*/ 91920 w 705698"/>
                <a:gd name="connsiteY127" fmla="*/ 736926 h 986513"/>
                <a:gd name="connsiteX128" fmla="*/ 89893 w 705698"/>
                <a:gd name="connsiteY128" fmla="*/ 734972 h 986513"/>
                <a:gd name="connsiteX129" fmla="*/ 84277 w 705698"/>
                <a:gd name="connsiteY129" fmla="*/ 723716 h 986513"/>
                <a:gd name="connsiteX130" fmla="*/ 84277 w 705698"/>
                <a:gd name="connsiteY130" fmla="*/ 700567 h 986513"/>
                <a:gd name="connsiteX131" fmla="*/ 90553 w 705698"/>
                <a:gd name="connsiteY131" fmla="*/ 674854 h 986513"/>
                <a:gd name="connsiteX132" fmla="*/ 77855 w 705698"/>
                <a:gd name="connsiteY132" fmla="*/ 664329 h 986513"/>
                <a:gd name="connsiteX133" fmla="*/ 54975 w 705698"/>
                <a:gd name="connsiteY133" fmla="*/ 651363 h 986513"/>
                <a:gd name="connsiteX134" fmla="*/ 35782 w 705698"/>
                <a:gd name="connsiteY134" fmla="*/ 658200 h 986513"/>
                <a:gd name="connsiteX135" fmla="*/ 26649 w 705698"/>
                <a:gd name="connsiteY135" fmla="*/ 663084 h 986513"/>
                <a:gd name="connsiteX136" fmla="*/ 18395 w 705698"/>
                <a:gd name="connsiteY136" fmla="*/ 666552 h 986513"/>
                <a:gd name="connsiteX137" fmla="*/ 8384 w 705698"/>
                <a:gd name="connsiteY137" fmla="*/ 664305 h 986513"/>
                <a:gd name="connsiteX138" fmla="*/ 155 w 705698"/>
                <a:gd name="connsiteY138" fmla="*/ 659910 h 986513"/>
                <a:gd name="connsiteX139" fmla="*/ 14440 w 705698"/>
                <a:gd name="connsiteY139" fmla="*/ 647139 h 986513"/>
                <a:gd name="connsiteX140" fmla="*/ 25843 w 705698"/>
                <a:gd name="connsiteY140" fmla="*/ 628385 h 986513"/>
                <a:gd name="connsiteX141" fmla="*/ 33535 w 705698"/>
                <a:gd name="connsiteY141" fmla="*/ 621890 h 986513"/>
                <a:gd name="connsiteX142" fmla="*/ 57514 w 705698"/>
                <a:gd name="connsiteY142" fmla="*/ 602965 h 986513"/>
                <a:gd name="connsiteX143" fmla="*/ 74876 w 705698"/>
                <a:gd name="connsiteY143" fmla="*/ 576837 h 986513"/>
                <a:gd name="connsiteX144" fmla="*/ 85180 w 705698"/>
                <a:gd name="connsiteY144" fmla="*/ 579768 h 986513"/>
                <a:gd name="connsiteX145" fmla="*/ 104300 w 705698"/>
                <a:gd name="connsiteY145" fmla="*/ 578864 h 986513"/>
                <a:gd name="connsiteX146" fmla="*/ 128719 w 705698"/>
                <a:gd name="connsiteY146" fmla="*/ 583748 h 986513"/>
                <a:gd name="connsiteX147" fmla="*/ 140220 w 705698"/>
                <a:gd name="connsiteY147" fmla="*/ 586654 h 986513"/>
                <a:gd name="connsiteX148" fmla="*/ 153406 w 705698"/>
                <a:gd name="connsiteY148" fmla="*/ 583846 h 986513"/>
                <a:gd name="connsiteX149" fmla="*/ 140586 w 705698"/>
                <a:gd name="connsiteY149" fmla="*/ 566997 h 986513"/>
                <a:gd name="connsiteX150" fmla="*/ 132504 w 705698"/>
                <a:gd name="connsiteY150" fmla="*/ 562113 h 986513"/>
                <a:gd name="connsiteX151" fmla="*/ 142271 w 705698"/>
                <a:gd name="connsiteY151" fmla="*/ 554006 h 986513"/>
                <a:gd name="connsiteX152" fmla="*/ 153186 w 705698"/>
                <a:gd name="connsiteY152" fmla="*/ 551759 h 986513"/>
                <a:gd name="connsiteX153" fmla="*/ 156270 w 705698"/>
                <a:gd name="connsiteY153" fmla="*/ 542888 h 986513"/>
                <a:gd name="connsiteX154" fmla="*/ 156190 w 705698"/>
                <a:gd name="connsiteY154" fmla="*/ 542725 h 986513"/>
                <a:gd name="connsiteX155" fmla="*/ 146056 w 705698"/>
                <a:gd name="connsiteY155" fmla="*/ 536229 h 986513"/>
                <a:gd name="connsiteX156" fmla="*/ 146471 w 705698"/>
                <a:gd name="connsiteY156" fmla="*/ 523678 h 986513"/>
                <a:gd name="connsiteX157" fmla="*/ 163564 w 705698"/>
                <a:gd name="connsiteY157" fmla="*/ 502238 h 986513"/>
                <a:gd name="connsiteX158" fmla="*/ 139146 w 705698"/>
                <a:gd name="connsiteY158" fmla="*/ 495059 h 986513"/>
                <a:gd name="connsiteX159" fmla="*/ 132675 w 705698"/>
                <a:gd name="connsiteY159" fmla="*/ 486635 h 986513"/>
                <a:gd name="connsiteX160" fmla="*/ 132675 w 705698"/>
                <a:gd name="connsiteY160" fmla="*/ 475134 h 986513"/>
                <a:gd name="connsiteX161" fmla="*/ 123542 w 705698"/>
                <a:gd name="connsiteY161" fmla="*/ 470958 h 986513"/>
                <a:gd name="connsiteX162" fmla="*/ 124934 w 705698"/>
                <a:gd name="connsiteY162" fmla="*/ 450642 h 986513"/>
                <a:gd name="connsiteX163" fmla="*/ 138999 w 705698"/>
                <a:gd name="connsiteY163" fmla="*/ 433549 h 986513"/>
                <a:gd name="connsiteX164" fmla="*/ 148278 w 705698"/>
                <a:gd name="connsiteY164" fmla="*/ 416456 h 986513"/>
                <a:gd name="connsiteX165" fmla="*/ 133993 w 705698"/>
                <a:gd name="connsiteY165" fmla="*/ 378973 h 986513"/>
                <a:gd name="connsiteX166" fmla="*/ 133798 w 705698"/>
                <a:gd name="connsiteY166" fmla="*/ 348914 h 986513"/>
                <a:gd name="connsiteX167" fmla="*/ 153553 w 705698"/>
                <a:gd name="connsiteY167" fmla="*/ 352772 h 986513"/>
                <a:gd name="connsiteX168" fmla="*/ 164077 w 705698"/>
                <a:gd name="connsiteY168" fmla="*/ 347033 h 986513"/>
                <a:gd name="connsiteX169" fmla="*/ 206419 w 705698"/>
                <a:gd name="connsiteY169" fmla="*/ 329281 h 986513"/>
                <a:gd name="connsiteX170" fmla="*/ 207591 w 705698"/>
                <a:gd name="connsiteY170" fmla="*/ 327889 h 986513"/>
                <a:gd name="connsiteX171" fmla="*/ 208739 w 705698"/>
                <a:gd name="connsiteY171" fmla="*/ 326448 h 986513"/>
                <a:gd name="connsiteX172" fmla="*/ 215259 w 705698"/>
                <a:gd name="connsiteY172" fmla="*/ 316681 h 986513"/>
                <a:gd name="connsiteX173" fmla="*/ 213500 w 705698"/>
                <a:gd name="connsiteY173" fmla="*/ 296633 h 986513"/>
                <a:gd name="connsiteX174" fmla="*/ 224660 w 705698"/>
                <a:gd name="connsiteY174" fmla="*/ 287891 h 986513"/>
                <a:gd name="connsiteX175" fmla="*/ 231790 w 705698"/>
                <a:gd name="connsiteY175" fmla="*/ 272776 h 986513"/>
                <a:gd name="connsiteX176" fmla="*/ 216528 w 705698"/>
                <a:gd name="connsiteY176" fmla="*/ 248187 h 986513"/>
                <a:gd name="connsiteX177" fmla="*/ 211059 w 705698"/>
                <a:gd name="connsiteY177" fmla="*/ 230068 h 986513"/>
                <a:gd name="connsiteX178" fmla="*/ 197726 w 705698"/>
                <a:gd name="connsiteY178" fmla="*/ 224549 h 986513"/>
                <a:gd name="connsiteX179" fmla="*/ 167642 w 705698"/>
                <a:gd name="connsiteY179" fmla="*/ 222523 h 986513"/>
                <a:gd name="connsiteX180" fmla="*/ 132772 w 705698"/>
                <a:gd name="connsiteY180" fmla="*/ 208384 h 986513"/>
                <a:gd name="connsiteX181" fmla="*/ 123884 w 705698"/>
                <a:gd name="connsiteY181" fmla="*/ 192854 h 986513"/>
                <a:gd name="connsiteX182" fmla="*/ 137876 w 705698"/>
                <a:gd name="connsiteY182" fmla="*/ 187604 h 986513"/>
                <a:gd name="connsiteX183" fmla="*/ 163345 w 705698"/>
                <a:gd name="connsiteY183" fmla="*/ 176347 h 986513"/>
                <a:gd name="connsiteX184" fmla="*/ 178142 w 705698"/>
                <a:gd name="connsiteY184" fmla="*/ 153857 h 986513"/>
                <a:gd name="connsiteX185" fmla="*/ 213745 w 705698"/>
                <a:gd name="connsiteY185" fmla="*/ 154077 h 986513"/>
                <a:gd name="connsiteX186" fmla="*/ 231375 w 705698"/>
                <a:gd name="connsiteY186" fmla="*/ 163991 h 986513"/>
                <a:gd name="connsiteX187" fmla="*/ 243731 w 705698"/>
                <a:gd name="connsiteY187" fmla="*/ 174735 h 986513"/>
                <a:gd name="connsiteX188" fmla="*/ 268491 w 705698"/>
                <a:gd name="connsiteY188" fmla="*/ 193489 h 986513"/>
                <a:gd name="connsiteX189" fmla="*/ 288026 w 705698"/>
                <a:gd name="connsiteY189" fmla="*/ 176201 h 986513"/>
                <a:gd name="connsiteX190" fmla="*/ 312298 w 705698"/>
                <a:gd name="connsiteY190" fmla="*/ 187116 h 986513"/>
                <a:gd name="connsiteX191" fmla="*/ 347876 w 705698"/>
                <a:gd name="connsiteY191" fmla="*/ 182085 h 986513"/>
                <a:gd name="connsiteX192" fmla="*/ 366239 w 705698"/>
                <a:gd name="connsiteY192" fmla="*/ 179644 h 986513"/>
                <a:gd name="connsiteX193" fmla="*/ 376905 w 705698"/>
                <a:gd name="connsiteY193" fmla="*/ 172298 h 986513"/>
                <a:gd name="connsiteX194" fmla="*/ 377008 w 705698"/>
                <a:gd name="connsiteY194" fmla="*/ 171585 h 986513"/>
                <a:gd name="connsiteX195" fmla="*/ 375469 w 705698"/>
                <a:gd name="connsiteY195" fmla="*/ 157642 h 986513"/>
                <a:gd name="connsiteX196" fmla="*/ 374102 w 705698"/>
                <a:gd name="connsiteY196" fmla="*/ 140916 h 986513"/>
                <a:gd name="connsiteX197" fmla="*/ 372148 w 705698"/>
                <a:gd name="connsiteY197" fmla="*/ 126826 h 986513"/>
                <a:gd name="connsiteX198" fmla="*/ 368583 w 705698"/>
                <a:gd name="connsiteY198" fmla="*/ 101846 h 986513"/>
                <a:gd name="connsiteX199" fmla="*/ 358230 w 705698"/>
                <a:gd name="connsiteY199" fmla="*/ 94520 h 986513"/>
                <a:gd name="connsiteX200" fmla="*/ 359133 w 705698"/>
                <a:gd name="connsiteY200" fmla="*/ 82702 h 986513"/>
                <a:gd name="connsiteX201" fmla="*/ 374981 w 705698"/>
                <a:gd name="connsiteY201" fmla="*/ 79405 h 986513"/>
                <a:gd name="connsiteX202" fmla="*/ 384553 w 705698"/>
                <a:gd name="connsiteY202" fmla="*/ 67635 h 986513"/>
                <a:gd name="connsiteX203" fmla="*/ 384553 w 705698"/>
                <a:gd name="connsiteY203" fmla="*/ 53595 h 986513"/>
                <a:gd name="connsiteX204" fmla="*/ 387825 w 705698"/>
                <a:gd name="connsiteY204" fmla="*/ 47954 h 986513"/>
                <a:gd name="connsiteX205" fmla="*/ 389339 w 705698"/>
                <a:gd name="connsiteY205" fmla="*/ 36648 h 986513"/>
                <a:gd name="connsiteX206" fmla="*/ 386897 w 705698"/>
                <a:gd name="connsiteY206" fmla="*/ 23853 h 986513"/>
                <a:gd name="connsiteX207" fmla="*/ 398960 w 705698"/>
                <a:gd name="connsiteY207" fmla="*/ 11936 h 986513"/>
                <a:gd name="connsiteX208" fmla="*/ 414417 w 705698"/>
                <a:gd name="connsiteY208" fmla="*/ 3194 h 986513"/>
                <a:gd name="connsiteX209" fmla="*/ 443719 w 705698"/>
                <a:gd name="connsiteY209" fmla="*/ 1754 h 986513"/>
                <a:gd name="connsiteX210" fmla="*/ 452999 w 705698"/>
                <a:gd name="connsiteY210" fmla="*/ 13719 h 986513"/>
                <a:gd name="connsiteX211" fmla="*/ 469188 w 705698"/>
                <a:gd name="connsiteY211" fmla="*/ 16161 h 986513"/>
                <a:gd name="connsiteX212" fmla="*/ 498051 w 705698"/>
                <a:gd name="connsiteY212" fmla="*/ 34035 h 986513"/>
                <a:gd name="connsiteX213" fmla="*/ 512556 w 705698"/>
                <a:gd name="connsiteY213" fmla="*/ 42362 h 986513"/>
                <a:gd name="connsiteX214" fmla="*/ 520540 w 705698"/>
                <a:gd name="connsiteY214" fmla="*/ 55963 h 986513"/>
                <a:gd name="connsiteX215" fmla="*/ 557388 w 705698"/>
                <a:gd name="connsiteY215" fmla="*/ 94471 h 986513"/>
                <a:gd name="connsiteX216" fmla="*/ 562736 w 705698"/>
                <a:gd name="connsiteY216" fmla="*/ 106925 h 986513"/>
                <a:gd name="connsiteX217" fmla="*/ 608643 w 705698"/>
                <a:gd name="connsiteY217" fmla="*/ 130391 h 986513"/>
                <a:gd name="connsiteX218" fmla="*/ 621267 w 705698"/>
                <a:gd name="connsiteY218" fmla="*/ 143968 h 986513"/>
                <a:gd name="connsiteX219" fmla="*/ 629838 w 705698"/>
                <a:gd name="connsiteY219" fmla="*/ 153223 h 986513"/>
                <a:gd name="connsiteX220" fmla="*/ 662364 w 705698"/>
                <a:gd name="connsiteY220" fmla="*/ 159571 h 986513"/>
                <a:gd name="connsiteX221" fmla="*/ 689542 w 705698"/>
                <a:gd name="connsiteY221" fmla="*/ 160548 h 986513"/>
                <a:gd name="connsiteX222" fmla="*/ 694426 w 705698"/>
                <a:gd name="connsiteY222" fmla="*/ 160963 h 986513"/>
                <a:gd name="connsiteX223" fmla="*/ 696281 w 705698"/>
                <a:gd name="connsiteY223" fmla="*/ 160963 h 986513"/>
                <a:gd name="connsiteX224" fmla="*/ 695549 w 705698"/>
                <a:gd name="connsiteY224" fmla="*/ 195638 h 986513"/>
                <a:gd name="connsiteX225" fmla="*/ 693571 w 705698"/>
                <a:gd name="connsiteY225" fmla="*/ 219348 h 986513"/>
                <a:gd name="connsiteX226" fmla="*/ 703485 w 705698"/>
                <a:gd name="connsiteY226" fmla="*/ 229775 h 986513"/>
                <a:gd name="connsiteX227" fmla="*/ 700433 w 705698"/>
                <a:gd name="connsiteY227" fmla="*/ 261275 h 9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705698" h="986513">
                  <a:moveTo>
                    <a:pt x="700433" y="261275"/>
                  </a:moveTo>
                  <a:cubicBezTo>
                    <a:pt x="701531" y="263839"/>
                    <a:pt x="706269" y="266574"/>
                    <a:pt x="704877" y="269431"/>
                  </a:cubicBezTo>
                  <a:cubicBezTo>
                    <a:pt x="702997" y="273338"/>
                    <a:pt x="697551" y="271311"/>
                    <a:pt x="694499" y="272093"/>
                  </a:cubicBezTo>
                  <a:cubicBezTo>
                    <a:pt x="691512" y="273497"/>
                    <a:pt x="689342" y="276200"/>
                    <a:pt x="688614" y="279418"/>
                  </a:cubicBezTo>
                  <a:cubicBezTo>
                    <a:pt x="687979" y="285498"/>
                    <a:pt x="699065" y="285669"/>
                    <a:pt x="693498" y="297854"/>
                  </a:cubicBezTo>
                  <a:cubicBezTo>
                    <a:pt x="690665" y="304154"/>
                    <a:pt x="681630" y="308232"/>
                    <a:pt x="682583" y="315973"/>
                  </a:cubicBezTo>
                  <a:cubicBezTo>
                    <a:pt x="683071" y="320173"/>
                    <a:pt x="686343" y="322810"/>
                    <a:pt x="687979" y="326424"/>
                  </a:cubicBezTo>
                  <a:cubicBezTo>
                    <a:pt x="696648" y="345617"/>
                    <a:pt x="685220" y="338633"/>
                    <a:pt x="683755" y="354432"/>
                  </a:cubicBezTo>
                  <a:cubicBezTo>
                    <a:pt x="683022" y="362344"/>
                    <a:pt x="689102" y="363321"/>
                    <a:pt x="695183" y="362637"/>
                  </a:cubicBezTo>
                  <a:lnTo>
                    <a:pt x="694914" y="363003"/>
                  </a:lnTo>
                  <a:cubicBezTo>
                    <a:pt x="690030" y="369865"/>
                    <a:pt x="678114" y="369938"/>
                    <a:pt x="676747" y="370329"/>
                  </a:cubicBezTo>
                  <a:cubicBezTo>
                    <a:pt x="674480" y="370849"/>
                    <a:pt x="672341" y="371813"/>
                    <a:pt x="670446" y="373161"/>
                  </a:cubicBezTo>
                  <a:cubicBezTo>
                    <a:pt x="666344" y="376018"/>
                    <a:pt x="666881" y="380975"/>
                    <a:pt x="667785" y="385371"/>
                  </a:cubicBezTo>
                  <a:cubicBezTo>
                    <a:pt x="669934" y="395504"/>
                    <a:pt x="665343" y="396359"/>
                    <a:pt x="663072" y="398410"/>
                  </a:cubicBezTo>
                  <a:cubicBezTo>
                    <a:pt x="661509" y="399778"/>
                    <a:pt x="660923" y="402488"/>
                    <a:pt x="659019" y="403172"/>
                  </a:cubicBezTo>
                  <a:cubicBezTo>
                    <a:pt x="655698" y="404368"/>
                    <a:pt x="652181" y="401951"/>
                    <a:pt x="649007" y="403782"/>
                  </a:cubicBezTo>
                  <a:cubicBezTo>
                    <a:pt x="643855" y="406761"/>
                    <a:pt x="646809" y="413159"/>
                    <a:pt x="648348" y="417384"/>
                  </a:cubicBezTo>
                  <a:cubicBezTo>
                    <a:pt x="649642" y="420973"/>
                    <a:pt x="652719" y="430741"/>
                    <a:pt x="645906" y="430570"/>
                  </a:cubicBezTo>
                  <a:cubicBezTo>
                    <a:pt x="637970" y="430399"/>
                    <a:pt x="638458" y="419410"/>
                    <a:pt x="638580" y="414014"/>
                  </a:cubicBezTo>
                  <a:cubicBezTo>
                    <a:pt x="638846" y="409911"/>
                    <a:pt x="636226" y="406175"/>
                    <a:pt x="632280" y="405028"/>
                  </a:cubicBezTo>
                  <a:cubicBezTo>
                    <a:pt x="629643" y="404320"/>
                    <a:pt x="627396" y="404808"/>
                    <a:pt x="625419" y="402391"/>
                  </a:cubicBezTo>
                  <a:cubicBezTo>
                    <a:pt x="621316" y="396442"/>
                    <a:pt x="621446" y="388545"/>
                    <a:pt x="625736" y="382734"/>
                  </a:cubicBezTo>
                  <a:cubicBezTo>
                    <a:pt x="630082" y="377288"/>
                    <a:pt x="637335" y="381561"/>
                    <a:pt x="640851" y="371916"/>
                  </a:cubicBezTo>
                  <a:cubicBezTo>
                    <a:pt x="642365" y="367740"/>
                    <a:pt x="648592" y="369010"/>
                    <a:pt x="649593" y="364590"/>
                  </a:cubicBezTo>
                  <a:cubicBezTo>
                    <a:pt x="649764" y="362691"/>
                    <a:pt x="649764" y="360776"/>
                    <a:pt x="649593" y="358876"/>
                  </a:cubicBezTo>
                  <a:cubicBezTo>
                    <a:pt x="649593" y="353138"/>
                    <a:pt x="650790" y="346325"/>
                    <a:pt x="645564" y="342369"/>
                  </a:cubicBezTo>
                  <a:cubicBezTo>
                    <a:pt x="640876" y="338829"/>
                    <a:pt x="640680" y="329501"/>
                    <a:pt x="638067" y="323128"/>
                  </a:cubicBezTo>
                  <a:cubicBezTo>
                    <a:pt x="636749" y="320026"/>
                    <a:pt x="632353" y="317096"/>
                    <a:pt x="628984" y="318854"/>
                  </a:cubicBezTo>
                  <a:cubicBezTo>
                    <a:pt x="617824" y="324690"/>
                    <a:pt x="615089" y="314483"/>
                    <a:pt x="607324" y="318635"/>
                  </a:cubicBezTo>
                  <a:cubicBezTo>
                    <a:pt x="599559" y="322786"/>
                    <a:pt x="601903" y="322883"/>
                    <a:pt x="599510" y="323738"/>
                  </a:cubicBezTo>
                  <a:cubicBezTo>
                    <a:pt x="589572" y="327352"/>
                    <a:pt x="576361" y="311162"/>
                    <a:pt x="569012" y="319538"/>
                  </a:cubicBezTo>
                  <a:cubicBezTo>
                    <a:pt x="566570" y="322248"/>
                    <a:pt x="567620" y="326522"/>
                    <a:pt x="564787" y="329037"/>
                  </a:cubicBezTo>
                  <a:cubicBezTo>
                    <a:pt x="560953" y="332456"/>
                    <a:pt x="556314" y="326595"/>
                    <a:pt x="554214" y="323738"/>
                  </a:cubicBezTo>
                  <a:cubicBezTo>
                    <a:pt x="552114" y="320881"/>
                    <a:pt x="550527" y="317267"/>
                    <a:pt x="546888" y="317951"/>
                  </a:cubicBezTo>
                  <a:cubicBezTo>
                    <a:pt x="539880" y="319269"/>
                    <a:pt x="540295" y="327889"/>
                    <a:pt x="537560" y="332846"/>
                  </a:cubicBezTo>
                  <a:cubicBezTo>
                    <a:pt x="532677" y="341881"/>
                    <a:pt x="523446" y="342394"/>
                    <a:pt x="518709" y="338365"/>
                  </a:cubicBezTo>
                  <a:cubicBezTo>
                    <a:pt x="513972" y="334336"/>
                    <a:pt x="516633" y="327572"/>
                    <a:pt x="513654" y="323714"/>
                  </a:cubicBezTo>
                  <a:cubicBezTo>
                    <a:pt x="512238" y="321858"/>
                    <a:pt x="510236" y="321052"/>
                    <a:pt x="509161" y="318830"/>
                  </a:cubicBezTo>
                  <a:cubicBezTo>
                    <a:pt x="507257" y="314752"/>
                    <a:pt x="507257" y="308208"/>
                    <a:pt x="501152" y="308086"/>
                  </a:cubicBezTo>
                  <a:cubicBezTo>
                    <a:pt x="491140" y="307890"/>
                    <a:pt x="493363" y="328500"/>
                    <a:pt x="483375" y="330917"/>
                  </a:cubicBezTo>
                  <a:cubicBezTo>
                    <a:pt x="478321" y="332138"/>
                    <a:pt x="473339" y="328207"/>
                    <a:pt x="462619" y="333359"/>
                  </a:cubicBezTo>
                  <a:cubicBezTo>
                    <a:pt x="447480" y="340685"/>
                    <a:pt x="441448" y="333042"/>
                    <a:pt x="429215" y="330502"/>
                  </a:cubicBezTo>
                  <a:cubicBezTo>
                    <a:pt x="427908" y="330395"/>
                    <a:pt x="426595" y="330468"/>
                    <a:pt x="425308" y="330722"/>
                  </a:cubicBezTo>
                  <a:cubicBezTo>
                    <a:pt x="422133" y="330917"/>
                    <a:pt x="421205" y="330502"/>
                    <a:pt x="412415" y="333945"/>
                  </a:cubicBezTo>
                  <a:cubicBezTo>
                    <a:pt x="411672" y="334245"/>
                    <a:pt x="410913" y="334507"/>
                    <a:pt x="410144" y="334726"/>
                  </a:cubicBezTo>
                  <a:cubicBezTo>
                    <a:pt x="411047" y="340157"/>
                    <a:pt x="413260" y="345287"/>
                    <a:pt x="416590" y="349671"/>
                  </a:cubicBezTo>
                  <a:cubicBezTo>
                    <a:pt x="421254" y="356093"/>
                    <a:pt x="423232" y="354115"/>
                    <a:pt x="421279" y="365128"/>
                  </a:cubicBezTo>
                  <a:cubicBezTo>
                    <a:pt x="419936" y="372673"/>
                    <a:pt x="431315" y="380170"/>
                    <a:pt x="438225" y="383539"/>
                  </a:cubicBezTo>
                  <a:cubicBezTo>
                    <a:pt x="444159" y="386421"/>
                    <a:pt x="451069" y="387593"/>
                    <a:pt x="454757" y="393551"/>
                  </a:cubicBezTo>
                  <a:cubicBezTo>
                    <a:pt x="457662" y="398215"/>
                    <a:pt x="455245" y="404100"/>
                    <a:pt x="445893" y="403782"/>
                  </a:cubicBezTo>
                  <a:cubicBezTo>
                    <a:pt x="428800" y="403221"/>
                    <a:pt x="430973" y="414331"/>
                    <a:pt x="429996" y="417994"/>
                  </a:cubicBezTo>
                  <a:cubicBezTo>
                    <a:pt x="428507" y="423586"/>
                    <a:pt x="421181" y="423391"/>
                    <a:pt x="420229" y="431864"/>
                  </a:cubicBezTo>
                  <a:cubicBezTo>
                    <a:pt x="419862" y="435600"/>
                    <a:pt x="422475" y="437968"/>
                    <a:pt x="423794" y="441167"/>
                  </a:cubicBezTo>
                  <a:cubicBezTo>
                    <a:pt x="427945" y="451106"/>
                    <a:pt x="425234" y="462827"/>
                    <a:pt x="424819" y="466270"/>
                  </a:cubicBezTo>
                  <a:cubicBezTo>
                    <a:pt x="424648" y="467759"/>
                    <a:pt x="423989" y="468883"/>
                    <a:pt x="423745" y="470250"/>
                  </a:cubicBezTo>
                  <a:cubicBezTo>
                    <a:pt x="423747" y="471896"/>
                    <a:pt x="423953" y="473537"/>
                    <a:pt x="424355" y="475134"/>
                  </a:cubicBezTo>
                  <a:cubicBezTo>
                    <a:pt x="424868" y="483460"/>
                    <a:pt x="421303" y="484657"/>
                    <a:pt x="418617" y="490713"/>
                  </a:cubicBezTo>
                  <a:cubicBezTo>
                    <a:pt x="413953" y="501213"/>
                    <a:pt x="421059" y="505608"/>
                    <a:pt x="424111" y="510785"/>
                  </a:cubicBezTo>
                  <a:cubicBezTo>
                    <a:pt x="427481" y="516499"/>
                    <a:pt x="423086" y="522359"/>
                    <a:pt x="425405" y="528562"/>
                  </a:cubicBezTo>
                  <a:cubicBezTo>
                    <a:pt x="426653" y="530864"/>
                    <a:pt x="427244" y="533467"/>
                    <a:pt x="427115" y="536083"/>
                  </a:cubicBezTo>
                  <a:cubicBezTo>
                    <a:pt x="426626" y="539452"/>
                    <a:pt x="423867" y="541186"/>
                    <a:pt x="421572" y="543408"/>
                  </a:cubicBezTo>
                  <a:cubicBezTo>
                    <a:pt x="419271" y="545984"/>
                    <a:pt x="415572" y="546783"/>
                    <a:pt x="412415" y="545386"/>
                  </a:cubicBezTo>
                  <a:cubicBezTo>
                    <a:pt x="408842" y="544177"/>
                    <a:pt x="405431" y="542536"/>
                    <a:pt x="402257" y="540502"/>
                  </a:cubicBezTo>
                  <a:cubicBezTo>
                    <a:pt x="396445" y="536962"/>
                    <a:pt x="391341" y="541919"/>
                    <a:pt x="386043" y="544092"/>
                  </a:cubicBezTo>
                  <a:cubicBezTo>
                    <a:pt x="381647" y="545875"/>
                    <a:pt x="373394" y="545215"/>
                    <a:pt x="370170" y="549220"/>
                  </a:cubicBezTo>
                  <a:cubicBezTo>
                    <a:pt x="368796" y="551523"/>
                    <a:pt x="368642" y="554353"/>
                    <a:pt x="369755" y="556790"/>
                  </a:cubicBezTo>
                  <a:lnTo>
                    <a:pt x="369755" y="556790"/>
                  </a:lnTo>
                  <a:cubicBezTo>
                    <a:pt x="374893" y="559007"/>
                    <a:pt x="379679" y="561961"/>
                    <a:pt x="383967" y="565556"/>
                  </a:cubicBezTo>
                  <a:cubicBezTo>
                    <a:pt x="386797" y="567646"/>
                    <a:pt x="389415" y="570010"/>
                    <a:pt x="391781" y="572613"/>
                  </a:cubicBezTo>
                  <a:cubicBezTo>
                    <a:pt x="393417" y="574762"/>
                    <a:pt x="393661" y="576691"/>
                    <a:pt x="395957" y="578376"/>
                  </a:cubicBezTo>
                  <a:cubicBezTo>
                    <a:pt x="409851" y="588509"/>
                    <a:pt x="415101" y="572222"/>
                    <a:pt x="424453" y="581062"/>
                  </a:cubicBezTo>
                  <a:cubicBezTo>
                    <a:pt x="428507" y="585159"/>
                    <a:pt x="431405" y="590255"/>
                    <a:pt x="432853" y="595835"/>
                  </a:cubicBezTo>
                  <a:cubicBezTo>
                    <a:pt x="434440" y="601183"/>
                    <a:pt x="433073" y="604357"/>
                    <a:pt x="430411" y="608997"/>
                  </a:cubicBezTo>
                  <a:cubicBezTo>
                    <a:pt x="427212" y="614540"/>
                    <a:pt x="424355" y="620205"/>
                    <a:pt x="430411" y="624576"/>
                  </a:cubicBezTo>
                  <a:cubicBezTo>
                    <a:pt x="435808" y="628410"/>
                    <a:pt x="441278" y="626627"/>
                    <a:pt x="447504" y="627018"/>
                  </a:cubicBezTo>
                  <a:cubicBezTo>
                    <a:pt x="453047" y="627311"/>
                    <a:pt x="454830" y="632927"/>
                    <a:pt x="458322" y="636639"/>
                  </a:cubicBezTo>
                  <a:cubicBezTo>
                    <a:pt x="460534" y="638636"/>
                    <a:pt x="462214" y="641154"/>
                    <a:pt x="463205" y="643964"/>
                  </a:cubicBezTo>
                  <a:cubicBezTo>
                    <a:pt x="465838" y="652017"/>
                    <a:pt x="466009" y="660671"/>
                    <a:pt x="463694" y="668822"/>
                  </a:cubicBezTo>
                  <a:cubicBezTo>
                    <a:pt x="462131" y="676417"/>
                    <a:pt x="468114" y="679151"/>
                    <a:pt x="471679" y="684548"/>
                  </a:cubicBezTo>
                  <a:cubicBezTo>
                    <a:pt x="474804" y="689310"/>
                    <a:pt x="473974" y="696513"/>
                    <a:pt x="478076" y="700493"/>
                  </a:cubicBezTo>
                  <a:cubicBezTo>
                    <a:pt x="482179" y="704474"/>
                    <a:pt x="488039" y="705377"/>
                    <a:pt x="491726" y="710261"/>
                  </a:cubicBezTo>
                  <a:cubicBezTo>
                    <a:pt x="495023" y="714510"/>
                    <a:pt x="495756" y="719662"/>
                    <a:pt x="500542" y="722470"/>
                  </a:cubicBezTo>
                  <a:cubicBezTo>
                    <a:pt x="500786" y="722624"/>
                    <a:pt x="501037" y="722761"/>
                    <a:pt x="501299" y="722885"/>
                  </a:cubicBezTo>
                  <a:cubicBezTo>
                    <a:pt x="500517" y="731554"/>
                    <a:pt x="498197" y="738538"/>
                    <a:pt x="488454" y="740491"/>
                  </a:cubicBezTo>
                  <a:cubicBezTo>
                    <a:pt x="475146" y="743104"/>
                    <a:pt x="459152" y="723032"/>
                    <a:pt x="449555" y="746547"/>
                  </a:cubicBezTo>
                  <a:cubicBezTo>
                    <a:pt x="444501" y="758927"/>
                    <a:pt x="447993" y="759220"/>
                    <a:pt x="446357" y="763811"/>
                  </a:cubicBezTo>
                  <a:cubicBezTo>
                    <a:pt x="443524" y="771771"/>
                    <a:pt x="433610" y="770721"/>
                    <a:pt x="430143" y="781221"/>
                  </a:cubicBezTo>
                  <a:cubicBezTo>
                    <a:pt x="429288" y="783859"/>
                    <a:pt x="430143" y="786984"/>
                    <a:pt x="430143" y="789695"/>
                  </a:cubicBezTo>
                  <a:cubicBezTo>
                    <a:pt x="430143" y="824052"/>
                    <a:pt x="428018" y="795628"/>
                    <a:pt x="431193" y="830449"/>
                  </a:cubicBezTo>
                  <a:cubicBezTo>
                    <a:pt x="434733" y="869226"/>
                    <a:pt x="425796" y="868860"/>
                    <a:pt x="418666" y="879653"/>
                  </a:cubicBezTo>
                  <a:cubicBezTo>
                    <a:pt x="412708" y="888688"/>
                    <a:pt x="420253" y="900336"/>
                    <a:pt x="415760" y="907051"/>
                  </a:cubicBezTo>
                  <a:cubicBezTo>
                    <a:pt x="411609" y="913278"/>
                    <a:pt x="408434" y="909957"/>
                    <a:pt x="403258" y="911104"/>
                  </a:cubicBezTo>
                  <a:cubicBezTo>
                    <a:pt x="396567" y="912594"/>
                    <a:pt x="398374" y="923069"/>
                    <a:pt x="390536" y="922923"/>
                  </a:cubicBezTo>
                  <a:cubicBezTo>
                    <a:pt x="387337" y="922923"/>
                    <a:pt x="385872" y="918479"/>
                    <a:pt x="383210" y="917233"/>
                  </a:cubicBezTo>
                  <a:cubicBezTo>
                    <a:pt x="380627" y="916269"/>
                    <a:pt x="377784" y="916269"/>
                    <a:pt x="375201" y="917233"/>
                  </a:cubicBezTo>
                  <a:cubicBezTo>
                    <a:pt x="371977" y="918552"/>
                    <a:pt x="370317" y="921726"/>
                    <a:pt x="366532" y="921848"/>
                  </a:cubicBezTo>
                  <a:cubicBezTo>
                    <a:pt x="362747" y="921971"/>
                    <a:pt x="362063" y="918552"/>
                    <a:pt x="359206" y="917844"/>
                  </a:cubicBezTo>
                  <a:cubicBezTo>
                    <a:pt x="353468" y="916476"/>
                    <a:pt x="348243" y="928075"/>
                    <a:pt x="357375" y="941896"/>
                  </a:cubicBezTo>
                  <a:cubicBezTo>
                    <a:pt x="364261" y="952347"/>
                    <a:pt x="362479" y="960698"/>
                    <a:pt x="358010" y="964777"/>
                  </a:cubicBezTo>
                  <a:cubicBezTo>
                    <a:pt x="354127" y="968317"/>
                    <a:pt x="355568" y="971052"/>
                    <a:pt x="354787" y="974373"/>
                  </a:cubicBezTo>
                  <a:cubicBezTo>
                    <a:pt x="354130" y="976554"/>
                    <a:pt x="352550" y="978339"/>
                    <a:pt x="350465" y="979257"/>
                  </a:cubicBezTo>
                  <a:cubicBezTo>
                    <a:pt x="343408" y="982114"/>
                    <a:pt x="336790" y="976180"/>
                    <a:pt x="329733" y="979257"/>
                  </a:cubicBezTo>
                  <a:cubicBezTo>
                    <a:pt x="325045" y="981210"/>
                    <a:pt x="320796" y="990416"/>
                    <a:pt x="316742" y="987022"/>
                  </a:cubicBezTo>
                  <a:cubicBezTo>
                    <a:pt x="314472" y="985117"/>
                    <a:pt x="316620" y="976424"/>
                    <a:pt x="310003" y="973177"/>
                  </a:cubicBezTo>
                  <a:cubicBezTo>
                    <a:pt x="307080" y="972009"/>
                    <a:pt x="303937" y="971501"/>
                    <a:pt x="300797" y="971687"/>
                  </a:cubicBezTo>
                  <a:lnTo>
                    <a:pt x="300944" y="969880"/>
                  </a:lnTo>
                  <a:cubicBezTo>
                    <a:pt x="301017" y="968742"/>
                    <a:pt x="301017" y="967599"/>
                    <a:pt x="300944" y="966461"/>
                  </a:cubicBezTo>
                  <a:cubicBezTo>
                    <a:pt x="300382" y="956694"/>
                    <a:pt x="290004" y="949637"/>
                    <a:pt x="282801" y="943898"/>
                  </a:cubicBezTo>
                  <a:cubicBezTo>
                    <a:pt x="276159" y="938575"/>
                    <a:pt x="270591" y="930932"/>
                    <a:pt x="262753" y="938380"/>
                  </a:cubicBezTo>
                  <a:cubicBezTo>
                    <a:pt x="259676" y="941359"/>
                    <a:pt x="257869" y="944826"/>
                    <a:pt x="252814" y="942873"/>
                  </a:cubicBezTo>
                  <a:cubicBezTo>
                    <a:pt x="245269" y="939894"/>
                    <a:pt x="248932" y="930664"/>
                    <a:pt x="232474" y="915377"/>
                  </a:cubicBezTo>
                  <a:cubicBezTo>
                    <a:pt x="225612" y="909029"/>
                    <a:pt x="221998" y="900214"/>
                    <a:pt x="213159" y="896014"/>
                  </a:cubicBezTo>
                  <a:cubicBezTo>
                    <a:pt x="197091" y="888322"/>
                    <a:pt x="186738" y="892424"/>
                    <a:pt x="180242" y="880776"/>
                  </a:cubicBezTo>
                  <a:cubicBezTo>
                    <a:pt x="172697" y="867322"/>
                    <a:pt x="166568" y="873768"/>
                    <a:pt x="163809" y="866858"/>
                  </a:cubicBezTo>
                  <a:cubicBezTo>
                    <a:pt x="161635" y="861486"/>
                    <a:pt x="164199" y="853598"/>
                    <a:pt x="163100" y="847811"/>
                  </a:cubicBezTo>
                  <a:cubicBezTo>
                    <a:pt x="162258" y="844327"/>
                    <a:pt x="160583" y="841101"/>
                    <a:pt x="158217" y="838410"/>
                  </a:cubicBezTo>
                  <a:cubicBezTo>
                    <a:pt x="155875" y="834845"/>
                    <a:pt x="153272" y="831456"/>
                    <a:pt x="150427" y="828276"/>
                  </a:cubicBezTo>
                  <a:cubicBezTo>
                    <a:pt x="147570" y="825517"/>
                    <a:pt x="143810" y="823588"/>
                    <a:pt x="140660" y="820951"/>
                  </a:cubicBezTo>
                  <a:cubicBezTo>
                    <a:pt x="134384" y="815530"/>
                    <a:pt x="137510" y="816726"/>
                    <a:pt x="120295" y="802734"/>
                  </a:cubicBezTo>
                  <a:cubicBezTo>
                    <a:pt x="116998" y="800073"/>
                    <a:pt x="112969" y="797973"/>
                    <a:pt x="110527" y="794408"/>
                  </a:cubicBezTo>
                  <a:cubicBezTo>
                    <a:pt x="108085" y="790842"/>
                    <a:pt x="106107" y="785055"/>
                    <a:pt x="108647" y="781148"/>
                  </a:cubicBezTo>
                  <a:cubicBezTo>
                    <a:pt x="110893" y="777681"/>
                    <a:pt x="115313" y="778706"/>
                    <a:pt x="118610" y="777021"/>
                  </a:cubicBezTo>
                  <a:cubicBezTo>
                    <a:pt x="122001" y="775363"/>
                    <a:pt x="123576" y="771398"/>
                    <a:pt x="122248" y="767864"/>
                  </a:cubicBezTo>
                  <a:cubicBezTo>
                    <a:pt x="118854" y="756925"/>
                    <a:pt x="103372" y="767571"/>
                    <a:pt x="99270" y="752920"/>
                  </a:cubicBezTo>
                  <a:cubicBezTo>
                    <a:pt x="98464" y="749941"/>
                    <a:pt x="98220" y="746864"/>
                    <a:pt x="97341" y="743934"/>
                  </a:cubicBezTo>
                  <a:cubicBezTo>
                    <a:pt x="96770" y="742205"/>
                    <a:pt x="95788" y="740638"/>
                    <a:pt x="94484" y="739368"/>
                  </a:cubicBezTo>
                  <a:lnTo>
                    <a:pt x="93239" y="738123"/>
                  </a:lnTo>
                  <a:lnTo>
                    <a:pt x="91920" y="736926"/>
                  </a:lnTo>
                  <a:cubicBezTo>
                    <a:pt x="91236" y="736291"/>
                    <a:pt x="90528" y="735656"/>
                    <a:pt x="89893" y="734972"/>
                  </a:cubicBezTo>
                  <a:cubicBezTo>
                    <a:pt x="86865" y="731725"/>
                    <a:pt x="85962" y="727647"/>
                    <a:pt x="84277" y="723716"/>
                  </a:cubicBezTo>
                  <a:cubicBezTo>
                    <a:pt x="80834" y="715706"/>
                    <a:pt x="82690" y="708796"/>
                    <a:pt x="84277" y="700567"/>
                  </a:cubicBezTo>
                  <a:cubicBezTo>
                    <a:pt x="85864" y="692338"/>
                    <a:pt x="97292" y="687820"/>
                    <a:pt x="90553" y="674854"/>
                  </a:cubicBezTo>
                  <a:cubicBezTo>
                    <a:pt x="88111" y="669970"/>
                    <a:pt x="81615" y="667992"/>
                    <a:pt x="77855" y="664329"/>
                  </a:cubicBezTo>
                  <a:cubicBezTo>
                    <a:pt x="72532" y="659153"/>
                    <a:pt x="71042" y="652779"/>
                    <a:pt x="54975" y="651363"/>
                  </a:cubicBezTo>
                  <a:cubicBezTo>
                    <a:pt x="47991" y="650777"/>
                    <a:pt x="41447" y="654733"/>
                    <a:pt x="35782" y="658200"/>
                  </a:cubicBezTo>
                  <a:cubicBezTo>
                    <a:pt x="32803" y="660007"/>
                    <a:pt x="29579" y="661277"/>
                    <a:pt x="26649" y="663084"/>
                  </a:cubicBezTo>
                  <a:cubicBezTo>
                    <a:pt x="23719" y="664891"/>
                    <a:pt x="22107" y="666527"/>
                    <a:pt x="18395" y="666552"/>
                  </a:cubicBezTo>
                  <a:cubicBezTo>
                    <a:pt x="14684" y="666576"/>
                    <a:pt x="11754" y="664964"/>
                    <a:pt x="8384" y="664305"/>
                  </a:cubicBezTo>
                  <a:cubicBezTo>
                    <a:pt x="5014" y="663646"/>
                    <a:pt x="1058" y="664305"/>
                    <a:pt x="155" y="659910"/>
                  </a:cubicBezTo>
                  <a:cubicBezTo>
                    <a:pt x="-1384" y="653194"/>
                    <a:pt x="8921" y="653146"/>
                    <a:pt x="14440" y="647139"/>
                  </a:cubicBezTo>
                  <a:cubicBezTo>
                    <a:pt x="19592" y="641547"/>
                    <a:pt x="19446" y="633391"/>
                    <a:pt x="25843" y="628385"/>
                  </a:cubicBezTo>
                  <a:cubicBezTo>
                    <a:pt x="29042" y="625943"/>
                    <a:pt x="31191" y="625479"/>
                    <a:pt x="33535" y="621890"/>
                  </a:cubicBezTo>
                  <a:cubicBezTo>
                    <a:pt x="39225" y="613148"/>
                    <a:pt x="46868" y="615712"/>
                    <a:pt x="57514" y="602965"/>
                  </a:cubicBezTo>
                  <a:cubicBezTo>
                    <a:pt x="64571" y="594565"/>
                    <a:pt x="64376" y="571587"/>
                    <a:pt x="74876" y="576837"/>
                  </a:cubicBezTo>
                  <a:cubicBezTo>
                    <a:pt x="79198" y="579011"/>
                    <a:pt x="79882" y="580549"/>
                    <a:pt x="85180" y="579768"/>
                  </a:cubicBezTo>
                  <a:cubicBezTo>
                    <a:pt x="91480" y="578864"/>
                    <a:pt x="97976" y="576569"/>
                    <a:pt x="104300" y="578864"/>
                  </a:cubicBezTo>
                  <a:cubicBezTo>
                    <a:pt x="109770" y="576422"/>
                    <a:pt x="110918" y="581306"/>
                    <a:pt x="128719" y="583748"/>
                  </a:cubicBezTo>
                  <a:cubicBezTo>
                    <a:pt x="132689" y="584065"/>
                    <a:pt x="136577" y="585049"/>
                    <a:pt x="140220" y="586654"/>
                  </a:cubicBezTo>
                  <a:cubicBezTo>
                    <a:pt x="144789" y="588351"/>
                    <a:pt x="149927" y="587257"/>
                    <a:pt x="153406" y="583846"/>
                  </a:cubicBezTo>
                  <a:cubicBezTo>
                    <a:pt x="160732" y="576349"/>
                    <a:pt x="148107" y="566484"/>
                    <a:pt x="140586" y="566997"/>
                  </a:cubicBezTo>
                  <a:cubicBezTo>
                    <a:pt x="136948" y="567241"/>
                    <a:pt x="132821" y="566997"/>
                    <a:pt x="132504" y="562113"/>
                  </a:cubicBezTo>
                  <a:cubicBezTo>
                    <a:pt x="132186" y="557229"/>
                    <a:pt x="138218" y="554616"/>
                    <a:pt x="142271" y="554006"/>
                  </a:cubicBezTo>
                  <a:cubicBezTo>
                    <a:pt x="146325" y="553395"/>
                    <a:pt x="149597" y="554006"/>
                    <a:pt x="153186" y="551759"/>
                  </a:cubicBezTo>
                  <a:cubicBezTo>
                    <a:pt x="156488" y="550162"/>
                    <a:pt x="157870" y="546190"/>
                    <a:pt x="156270" y="542888"/>
                  </a:cubicBezTo>
                  <a:cubicBezTo>
                    <a:pt x="156246" y="542832"/>
                    <a:pt x="156217" y="542778"/>
                    <a:pt x="156190" y="542725"/>
                  </a:cubicBezTo>
                  <a:cubicBezTo>
                    <a:pt x="154017" y="538866"/>
                    <a:pt x="149109" y="539013"/>
                    <a:pt x="146056" y="536229"/>
                  </a:cubicBezTo>
                  <a:cubicBezTo>
                    <a:pt x="142003" y="532591"/>
                    <a:pt x="143272" y="527390"/>
                    <a:pt x="146471" y="523678"/>
                  </a:cubicBezTo>
                  <a:cubicBezTo>
                    <a:pt x="151184" y="518233"/>
                    <a:pt x="167105" y="511762"/>
                    <a:pt x="163564" y="502238"/>
                  </a:cubicBezTo>
                  <a:cubicBezTo>
                    <a:pt x="160024" y="492715"/>
                    <a:pt x="146276" y="494913"/>
                    <a:pt x="139146" y="495059"/>
                  </a:cubicBezTo>
                  <a:cubicBezTo>
                    <a:pt x="133847" y="495255"/>
                    <a:pt x="131820" y="491543"/>
                    <a:pt x="132675" y="486635"/>
                  </a:cubicBezTo>
                  <a:cubicBezTo>
                    <a:pt x="133505" y="482215"/>
                    <a:pt x="136631" y="478821"/>
                    <a:pt x="132675" y="475134"/>
                  </a:cubicBezTo>
                  <a:cubicBezTo>
                    <a:pt x="129989" y="472570"/>
                    <a:pt x="126179" y="473376"/>
                    <a:pt x="123542" y="470958"/>
                  </a:cubicBezTo>
                  <a:cubicBezTo>
                    <a:pt x="117340" y="465220"/>
                    <a:pt x="124421" y="455916"/>
                    <a:pt x="124934" y="450642"/>
                  </a:cubicBezTo>
                  <a:cubicBezTo>
                    <a:pt x="125862" y="440679"/>
                    <a:pt x="135263" y="437651"/>
                    <a:pt x="138999" y="433549"/>
                  </a:cubicBezTo>
                  <a:cubicBezTo>
                    <a:pt x="143346" y="428665"/>
                    <a:pt x="148913" y="423268"/>
                    <a:pt x="148278" y="416456"/>
                  </a:cubicBezTo>
                  <a:cubicBezTo>
                    <a:pt x="145836" y="390914"/>
                    <a:pt x="128597" y="394845"/>
                    <a:pt x="133993" y="378973"/>
                  </a:cubicBezTo>
                  <a:cubicBezTo>
                    <a:pt x="139903" y="361563"/>
                    <a:pt x="131063" y="359438"/>
                    <a:pt x="133798" y="348914"/>
                  </a:cubicBezTo>
                  <a:cubicBezTo>
                    <a:pt x="136753" y="337535"/>
                    <a:pt x="147961" y="353065"/>
                    <a:pt x="153553" y="352772"/>
                  </a:cubicBezTo>
                  <a:cubicBezTo>
                    <a:pt x="157899" y="352552"/>
                    <a:pt x="160439" y="348840"/>
                    <a:pt x="164077" y="347033"/>
                  </a:cubicBezTo>
                  <a:cubicBezTo>
                    <a:pt x="181976" y="338072"/>
                    <a:pt x="191963" y="346032"/>
                    <a:pt x="206419" y="329281"/>
                  </a:cubicBezTo>
                  <a:lnTo>
                    <a:pt x="207591" y="327889"/>
                  </a:lnTo>
                  <a:cubicBezTo>
                    <a:pt x="207982" y="327425"/>
                    <a:pt x="208348" y="326961"/>
                    <a:pt x="208739" y="326448"/>
                  </a:cubicBezTo>
                  <a:cubicBezTo>
                    <a:pt x="211098" y="323321"/>
                    <a:pt x="213276" y="320061"/>
                    <a:pt x="215259" y="316681"/>
                  </a:cubicBezTo>
                  <a:cubicBezTo>
                    <a:pt x="224196" y="301859"/>
                    <a:pt x="211449" y="305497"/>
                    <a:pt x="213500" y="296633"/>
                  </a:cubicBezTo>
                  <a:cubicBezTo>
                    <a:pt x="214575" y="292043"/>
                    <a:pt x="220460" y="289161"/>
                    <a:pt x="224660" y="287891"/>
                  </a:cubicBezTo>
                  <a:cubicBezTo>
                    <a:pt x="228860" y="286622"/>
                    <a:pt x="236063" y="286524"/>
                    <a:pt x="231790" y="272776"/>
                  </a:cubicBezTo>
                  <a:cubicBezTo>
                    <a:pt x="229202" y="264352"/>
                    <a:pt x="220948" y="266110"/>
                    <a:pt x="216528" y="248187"/>
                  </a:cubicBezTo>
                  <a:cubicBezTo>
                    <a:pt x="215039" y="242058"/>
                    <a:pt x="215991" y="234927"/>
                    <a:pt x="211059" y="230068"/>
                  </a:cubicBezTo>
                  <a:cubicBezTo>
                    <a:pt x="207537" y="226510"/>
                    <a:pt x="202732" y="224520"/>
                    <a:pt x="197726" y="224549"/>
                  </a:cubicBezTo>
                  <a:cubicBezTo>
                    <a:pt x="187006" y="224672"/>
                    <a:pt x="188593" y="228969"/>
                    <a:pt x="167642" y="222523"/>
                  </a:cubicBezTo>
                  <a:cubicBezTo>
                    <a:pt x="145470" y="215734"/>
                    <a:pt x="140415" y="214147"/>
                    <a:pt x="132772" y="208384"/>
                  </a:cubicBezTo>
                  <a:cubicBezTo>
                    <a:pt x="127571" y="204477"/>
                    <a:pt x="121564" y="200424"/>
                    <a:pt x="123884" y="192854"/>
                  </a:cubicBezTo>
                  <a:cubicBezTo>
                    <a:pt x="125789" y="186578"/>
                    <a:pt x="132675" y="186823"/>
                    <a:pt x="137876" y="187604"/>
                  </a:cubicBezTo>
                  <a:cubicBezTo>
                    <a:pt x="149548" y="189362"/>
                    <a:pt x="160805" y="180278"/>
                    <a:pt x="163345" y="176347"/>
                  </a:cubicBezTo>
                  <a:cubicBezTo>
                    <a:pt x="167667" y="169852"/>
                    <a:pt x="164663" y="161989"/>
                    <a:pt x="178142" y="153857"/>
                  </a:cubicBezTo>
                  <a:cubicBezTo>
                    <a:pt x="189009" y="147338"/>
                    <a:pt x="202195" y="151220"/>
                    <a:pt x="213745" y="154077"/>
                  </a:cubicBezTo>
                  <a:cubicBezTo>
                    <a:pt x="220728" y="155787"/>
                    <a:pt x="225588" y="160109"/>
                    <a:pt x="231375" y="163991"/>
                  </a:cubicBezTo>
                  <a:cubicBezTo>
                    <a:pt x="236068" y="166851"/>
                    <a:pt x="240246" y="170484"/>
                    <a:pt x="243731" y="174735"/>
                  </a:cubicBezTo>
                  <a:cubicBezTo>
                    <a:pt x="249298" y="182427"/>
                    <a:pt x="257503" y="194612"/>
                    <a:pt x="268491" y="193489"/>
                  </a:cubicBezTo>
                  <a:cubicBezTo>
                    <a:pt x="288588" y="191487"/>
                    <a:pt x="277575" y="180083"/>
                    <a:pt x="288026" y="176201"/>
                  </a:cubicBezTo>
                  <a:cubicBezTo>
                    <a:pt x="297794" y="172611"/>
                    <a:pt x="296084" y="181231"/>
                    <a:pt x="312298" y="187116"/>
                  </a:cubicBezTo>
                  <a:cubicBezTo>
                    <a:pt x="322334" y="190754"/>
                    <a:pt x="339305" y="186994"/>
                    <a:pt x="347876" y="182085"/>
                  </a:cubicBezTo>
                  <a:cubicBezTo>
                    <a:pt x="353522" y="179145"/>
                    <a:pt x="360022" y="178281"/>
                    <a:pt x="366239" y="179644"/>
                  </a:cubicBezTo>
                  <a:cubicBezTo>
                    <a:pt x="371213" y="180562"/>
                    <a:pt x="375987" y="177272"/>
                    <a:pt x="376905" y="172298"/>
                  </a:cubicBezTo>
                  <a:cubicBezTo>
                    <a:pt x="376949" y="172062"/>
                    <a:pt x="376983" y="171825"/>
                    <a:pt x="377008" y="171585"/>
                  </a:cubicBezTo>
                  <a:cubicBezTo>
                    <a:pt x="376993" y="166897"/>
                    <a:pt x="376478" y="162221"/>
                    <a:pt x="375469" y="157642"/>
                  </a:cubicBezTo>
                  <a:cubicBezTo>
                    <a:pt x="374468" y="152051"/>
                    <a:pt x="374786" y="146507"/>
                    <a:pt x="374102" y="140916"/>
                  </a:cubicBezTo>
                  <a:cubicBezTo>
                    <a:pt x="373516" y="136154"/>
                    <a:pt x="372051" y="131759"/>
                    <a:pt x="372148" y="126826"/>
                  </a:cubicBezTo>
                  <a:cubicBezTo>
                    <a:pt x="372295" y="118402"/>
                    <a:pt x="375933" y="108170"/>
                    <a:pt x="368583" y="101846"/>
                  </a:cubicBezTo>
                  <a:cubicBezTo>
                    <a:pt x="365287" y="98989"/>
                    <a:pt x="360794" y="98427"/>
                    <a:pt x="358230" y="94520"/>
                  </a:cubicBezTo>
                  <a:cubicBezTo>
                    <a:pt x="355666" y="90613"/>
                    <a:pt x="355373" y="85705"/>
                    <a:pt x="359133" y="82702"/>
                  </a:cubicBezTo>
                  <a:cubicBezTo>
                    <a:pt x="363700" y="79063"/>
                    <a:pt x="370000" y="81945"/>
                    <a:pt x="374981" y="79405"/>
                  </a:cubicBezTo>
                  <a:cubicBezTo>
                    <a:pt x="379581" y="76878"/>
                    <a:pt x="383015" y="72656"/>
                    <a:pt x="384553" y="67635"/>
                  </a:cubicBezTo>
                  <a:cubicBezTo>
                    <a:pt x="386409" y="58527"/>
                    <a:pt x="384138" y="57746"/>
                    <a:pt x="384553" y="53595"/>
                  </a:cubicBezTo>
                  <a:cubicBezTo>
                    <a:pt x="384748" y="50933"/>
                    <a:pt x="386800" y="50176"/>
                    <a:pt x="387825" y="47954"/>
                  </a:cubicBezTo>
                  <a:cubicBezTo>
                    <a:pt x="389161" y="44345"/>
                    <a:pt x="389679" y="40482"/>
                    <a:pt x="389339" y="36648"/>
                  </a:cubicBezTo>
                  <a:cubicBezTo>
                    <a:pt x="388900" y="32106"/>
                    <a:pt x="385359" y="28712"/>
                    <a:pt x="386897" y="23853"/>
                  </a:cubicBezTo>
                  <a:cubicBezTo>
                    <a:pt x="388436" y="18993"/>
                    <a:pt x="395053" y="15062"/>
                    <a:pt x="398960" y="11936"/>
                  </a:cubicBezTo>
                  <a:cubicBezTo>
                    <a:pt x="403331" y="8444"/>
                    <a:pt x="408727" y="4244"/>
                    <a:pt x="414417" y="3194"/>
                  </a:cubicBezTo>
                  <a:cubicBezTo>
                    <a:pt x="424185" y="1339"/>
                    <a:pt x="433781" y="-2104"/>
                    <a:pt x="443719" y="1754"/>
                  </a:cubicBezTo>
                  <a:cubicBezTo>
                    <a:pt x="449262" y="3927"/>
                    <a:pt x="448896" y="10032"/>
                    <a:pt x="452999" y="13719"/>
                  </a:cubicBezTo>
                  <a:cubicBezTo>
                    <a:pt x="457614" y="17894"/>
                    <a:pt x="463865" y="16478"/>
                    <a:pt x="469188" y="16161"/>
                  </a:cubicBezTo>
                  <a:cubicBezTo>
                    <a:pt x="482740" y="15111"/>
                    <a:pt x="489895" y="25440"/>
                    <a:pt x="498051" y="34035"/>
                  </a:cubicBezTo>
                  <a:cubicBezTo>
                    <a:pt x="502104" y="38284"/>
                    <a:pt x="508429" y="38626"/>
                    <a:pt x="512556" y="42362"/>
                  </a:cubicBezTo>
                  <a:cubicBezTo>
                    <a:pt x="516682" y="46098"/>
                    <a:pt x="518343" y="51470"/>
                    <a:pt x="520540" y="55963"/>
                  </a:cubicBezTo>
                  <a:cubicBezTo>
                    <a:pt x="530454" y="76133"/>
                    <a:pt x="552553" y="89490"/>
                    <a:pt x="557388" y="94471"/>
                  </a:cubicBezTo>
                  <a:cubicBezTo>
                    <a:pt x="560978" y="98134"/>
                    <a:pt x="561027" y="102481"/>
                    <a:pt x="562736" y="106925"/>
                  </a:cubicBezTo>
                  <a:cubicBezTo>
                    <a:pt x="570184" y="126460"/>
                    <a:pt x="593528" y="117352"/>
                    <a:pt x="608643" y="130391"/>
                  </a:cubicBezTo>
                  <a:cubicBezTo>
                    <a:pt x="612794" y="133956"/>
                    <a:pt x="618923" y="138962"/>
                    <a:pt x="621267" y="143968"/>
                  </a:cubicBezTo>
                  <a:cubicBezTo>
                    <a:pt x="624442" y="146043"/>
                    <a:pt x="626786" y="150976"/>
                    <a:pt x="629838" y="153223"/>
                  </a:cubicBezTo>
                  <a:cubicBezTo>
                    <a:pt x="639606" y="160426"/>
                    <a:pt x="651498" y="156959"/>
                    <a:pt x="662364" y="159571"/>
                  </a:cubicBezTo>
                  <a:cubicBezTo>
                    <a:pt x="671374" y="161769"/>
                    <a:pt x="680409" y="159230"/>
                    <a:pt x="689542" y="160548"/>
                  </a:cubicBezTo>
                  <a:cubicBezTo>
                    <a:pt x="691161" y="160780"/>
                    <a:pt x="692792" y="160919"/>
                    <a:pt x="694426" y="160963"/>
                  </a:cubicBezTo>
                  <a:cubicBezTo>
                    <a:pt x="695043" y="161000"/>
                    <a:pt x="695664" y="161000"/>
                    <a:pt x="696281" y="160963"/>
                  </a:cubicBezTo>
                  <a:cubicBezTo>
                    <a:pt x="694987" y="172855"/>
                    <a:pt x="693058" y="187042"/>
                    <a:pt x="695549" y="195638"/>
                  </a:cubicBezTo>
                  <a:cubicBezTo>
                    <a:pt x="697991" y="203867"/>
                    <a:pt x="690348" y="210948"/>
                    <a:pt x="693571" y="219348"/>
                  </a:cubicBezTo>
                  <a:cubicBezTo>
                    <a:pt x="695549" y="224501"/>
                    <a:pt x="700213" y="225868"/>
                    <a:pt x="703485" y="229775"/>
                  </a:cubicBezTo>
                  <a:cubicBezTo>
                    <a:pt x="712300" y="240446"/>
                    <a:pt x="695231" y="249163"/>
                    <a:pt x="700433" y="261275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653442C4-7224-4176-B963-9353E0A4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60468"/>
              </p:ext>
            </p:extLst>
          </p:nvPr>
        </p:nvGraphicFramePr>
        <p:xfrm>
          <a:off x="3027251" y="6057334"/>
          <a:ext cx="3626922" cy="1117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6329">
                  <a:extLst>
                    <a:ext uri="{9D8B030D-6E8A-4147-A177-3AD203B41FA5}">
                      <a16:colId xmlns:a16="http://schemas.microsoft.com/office/drawing/2014/main" val="3013729002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737176524"/>
                    </a:ext>
                  </a:extLst>
                </a:gridCol>
                <a:gridCol w="1012833">
                  <a:extLst>
                    <a:ext uri="{9D8B030D-6E8A-4147-A177-3AD203B41FA5}">
                      <a16:colId xmlns:a16="http://schemas.microsoft.com/office/drawing/2014/main" val="3472543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hitel</a:t>
                      </a:r>
                      <a:endParaRPr lang="en-GB" sz="11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lízing</a:t>
                      </a:r>
                      <a:endParaRPr lang="en-GB" sz="11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83994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 err="1">
                          <a:effectLst/>
                        </a:rPr>
                        <a:t>Átlagos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hu-HU" sz="1000" u="none" strike="noStrike" dirty="0">
                          <a:effectLst/>
                        </a:rPr>
                        <a:t>ügylet</a:t>
                      </a:r>
                      <a:r>
                        <a:rPr lang="en-GB" sz="1000" u="none" strike="noStrike" dirty="0" err="1">
                          <a:effectLst/>
                        </a:rPr>
                        <a:t>méret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90,3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millió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Ft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11,9 millió Ft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867242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 err="1">
                          <a:effectLst/>
                        </a:rPr>
                        <a:t>Medián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ügyletméret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35,4</a:t>
                      </a:r>
                      <a:r>
                        <a:rPr lang="en-GB" sz="1200" b="1" kern="120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millió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Ft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6,3 millió Ft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73086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hu-HU" sz="1000" u="none" strike="noStrike" dirty="0">
                          <a:effectLst/>
                        </a:rPr>
                        <a:t>Á</a:t>
                      </a:r>
                      <a:r>
                        <a:rPr lang="en-GB" sz="1000" u="none" strike="noStrike" dirty="0" err="1">
                          <a:effectLst/>
                        </a:rPr>
                        <a:t>tlagos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futamidő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r>
                        <a:rPr lang="en-GB" sz="1200" b="1" kern="120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év</a:t>
                      </a:r>
                      <a:endParaRPr lang="en-GB" sz="12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4,8 év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577491"/>
                  </a:ext>
                </a:extLst>
              </a:tr>
            </a:tbl>
          </a:graphicData>
        </a:graphic>
      </p:graphicFrame>
      <p:sp>
        <p:nvSpPr>
          <p:cNvPr id="59" name="Szövegdoboz 58">
            <a:extLst>
              <a:ext uri="{FF2B5EF4-FFF2-40B4-BE49-F238E27FC236}">
                <a16:creationId xmlns:a16="http://schemas.microsoft.com/office/drawing/2014/main" id="{61E2E110-DF36-4DDC-817F-A0F6E8DD24A0}"/>
              </a:ext>
            </a:extLst>
          </p:cNvPr>
          <p:cNvSpPr txBox="1"/>
          <p:nvPr/>
        </p:nvSpPr>
        <p:spPr>
          <a:xfrm>
            <a:off x="334562" y="1844948"/>
            <a:ext cx="181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spc="200" dirty="0">
                <a:solidFill>
                  <a:srgbClr val="B76B00"/>
                </a:solidFill>
              </a:rPr>
              <a:t>Alapadatok</a:t>
            </a:r>
            <a:endParaRPr lang="en-GB" sz="1200" b="1" cap="all" spc="200" dirty="0">
              <a:solidFill>
                <a:srgbClr val="B76B00"/>
              </a:solidFill>
            </a:endParaRPr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70EE8157-5411-4E37-8AEF-6853ACE72C67}"/>
              </a:ext>
            </a:extLst>
          </p:cNvPr>
          <p:cNvCxnSpPr/>
          <p:nvPr/>
        </p:nvCxnSpPr>
        <p:spPr>
          <a:xfrm>
            <a:off x="-116819" y="3165475"/>
            <a:ext cx="7121300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B6208EC5-57A4-4DCD-A3E2-635A6FFA0C72}"/>
              </a:ext>
            </a:extLst>
          </p:cNvPr>
          <p:cNvSpPr txBox="1"/>
          <p:nvPr/>
        </p:nvSpPr>
        <p:spPr>
          <a:xfrm>
            <a:off x="290875" y="732868"/>
            <a:ext cx="2849789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hu-HU" sz="1200" b="1" spc="150" dirty="0">
                <a:solidFill>
                  <a:schemeClr val="bg1"/>
                </a:solidFill>
              </a:rPr>
              <a:t>Közlemény az </a:t>
            </a:r>
            <a:r>
              <a:rPr lang="hu-HU" sz="1200" b="1" spc="150" dirty="0" err="1">
                <a:solidFill>
                  <a:schemeClr val="bg1"/>
                </a:solidFill>
              </a:rPr>
              <a:t>NHP</a:t>
            </a:r>
            <a:r>
              <a:rPr lang="hu-HU" sz="1200" b="1" spc="150" dirty="0">
                <a:solidFill>
                  <a:schemeClr val="bg1"/>
                </a:solidFill>
              </a:rPr>
              <a:t> </a:t>
            </a:r>
            <a:r>
              <a:rPr lang="hu-HU" sz="1200" b="1" i="1" spc="150" dirty="0">
                <a:solidFill>
                  <a:schemeClr val="bg1"/>
                </a:solidFill>
              </a:rPr>
              <a:t>fix</a:t>
            </a:r>
            <a:r>
              <a:rPr lang="hu-HU" sz="1200" b="1" spc="150" dirty="0">
                <a:solidFill>
                  <a:schemeClr val="bg1"/>
                </a:solidFill>
              </a:rPr>
              <a:t> konstrukció igénybevételéről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B13EC37C-D287-4903-B93D-F30C0A1F677E}"/>
              </a:ext>
            </a:extLst>
          </p:cNvPr>
          <p:cNvSpPr txBox="1"/>
          <p:nvPr/>
        </p:nvSpPr>
        <p:spPr>
          <a:xfrm>
            <a:off x="5911703" y="9512609"/>
            <a:ext cx="109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www.mnb.hu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28007AC3-9FFB-45CA-B326-7DAE3F2AA0B0}"/>
              </a:ext>
            </a:extLst>
          </p:cNvPr>
          <p:cNvSpPr txBox="1"/>
          <p:nvPr/>
        </p:nvSpPr>
        <p:spPr>
          <a:xfrm>
            <a:off x="5684840" y="1254404"/>
            <a:ext cx="1038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solidFill>
                  <a:schemeClr val="bg1"/>
                </a:solidFill>
              </a:rPr>
              <a:t>2019. május 17.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85" name="Szövegdoboz 84">
            <a:extLst>
              <a:ext uri="{FF2B5EF4-FFF2-40B4-BE49-F238E27FC236}">
                <a16:creationId xmlns:a16="http://schemas.microsoft.com/office/drawing/2014/main" id="{643262AB-3DAB-47D3-B100-CE19A1F381C2}"/>
              </a:ext>
            </a:extLst>
          </p:cNvPr>
          <p:cNvSpPr txBox="1"/>
          <p:nvPr/>
        </p:nvSpPr>
        <p:spPr>
          <a:xfrm>
            <a:off x="727589" y="7321125"/>
            <a:ext cx="24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spc="200" dirty="0">
                <a:solidFill>
                  <a:srgbClr val="B76B00"/>
                </a:solidFill>
              </a:rPr>
              <a:t>Vállalatméret</a:t>
            </a:r>
            <a:endParaRPr lang="en-GB" sz="1200" b="1" cap="all" spc="200" dirty="0">
              <a:solidFill>
                <a:srgbClr val="B76B00"/>
              </a:solidFill>
            </a:endParaRPr>
          </a:p>
        </p:txBody>
      </p:sp>
      <p:cxnSp>
        <p:nvCxnSpPr>
          <p:cNvPr id="103" name="Egyenes összekötő 102">
            <a:extLst>
              <a:ext uri="{FF2B5EF4-FFF2-40B4-BE49-F238E27FC236}">
                <a16:creationId xmlns:a16="http://schemas.microsoft.com/office/drawing/2014/main" id="{876659AC-C26B-4A93-8E8C-43D5A6CDFC1E}"/>
              </a:ext>
            </a:extLst>
          </p:cNvPr>
          <p:cNvCxnSpPr/>
          <p:nvPr/>
        </p:nvCxnSpPr>
        <p:spPr>
          <a:xfrm>
            <a:off x="1743614" y="1971675"/>
            <a:ext cx="5885372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zövegdoboz 103">
            <a:extLst>
              <a:ext uri="{FF2B5EF4-FFF2-40B4-BE49-F238E27FC236}">
                <a16:creationId xmlns:a16="http://schemas.microsoft.com/office/drawing/2014/main" id="{25B0DDE2-3C1A-48E8-8E5A-AF5A2FE8DC2C}"/>
              </a:ext>
            </a:extLst>
          </p:cNvPr>
          <p:cNvSpPr txBox="1"/>
          <p:nvPr/>
        </p:nvSpPr>
        <p:spPr>
          <a:xfrm>
            <a:off x="306406" y="3766104"/>
            <a:ext cx="2766876" cy="3248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500"/>
              </a:lnSpc>
            </a:pPr>
            <a:r>
              <a:rPr lang="hu-HU" sz="1100" b="1" spc="100" dirty="0"/>
              <a:t>ELÉRTE A 100 MILLIÁRD FORINTOT </a:t>
            </a:r>
            <a:br>
              <a:rPr lang="hu-HU" sz="1100" b="1" spc="100" dirty="0"/>
            </a:br>
            <a:r>
              <a:rPr lang="hu-HU" sz="1100" b="1" spc="100" dirty="0"/>
              <a:t>AZ </a:t>
            </a:r>
            <a:r>
              <a:rPr lang="hu-HU" sz="1100" b="1" spc="100" dirty="0" err="1"/>
              <a:t>NHP</a:t>
            </a:r>
            <a:r>
              <a:rPr lang="hu-HU" sz="1100" b="1" spc="100" dirty="0"/>
              <a:t> FIX KIHASZNÁLTSÁGA</a:t>
            </a:r>
          </a:p>
          <a:p>
            <a:pPr algn="just">
              <a:lnSpc>
                <a:spcPts val="1500"/>
              </a:lnSpc>
            </a:pPr>
            <a:endParaRPr lang="hu-HU" sz="1000" b="1" dirty="0"/>
          </a:p>
          <a:p>
            <a:pPr algn="just">
              <a:lnSpc>
                <a:spcPts val="1500"/>
              </a:lnSpc>
            </a:pPr>
            <a:r>
              <a:rPr lang="hu-HU" sz="1000" dirty="0"/>
              <a:t>Az MNB 2019 elején indította el az </a:t>
            </a:r>
            <a:r>
              <a:rPr lang="hu-HU" sz="1000" dirty="0" err="1"/>
              <a:t>NHP</a:t>
            </a:r>
            <a:r>
              <a:rPr lang="hu-HU" sz="1000" dirty="0"/>
              <a:t> újabb konstrukcióját annak érdekében, hogy a beruházások finanszírozásában emelkedjen a kiszámíthatóbb, rögzített kamatozású termékek részaránya. A részt vevő hitelintézetek 2019. május 8-ig 3 664 vállalattal kötöttek hitel- vagy  lízingszerződést, több mint 100 milliárd forint összegben. Ebből a jelenleg ténylegesen kinn lévő – azaz a már lehívott, de még nem törlesztett – állomány 73 milliárd forint. A megkötött hitelszerződések 53 százaléka új beruházási hitel, 47 százaléka pedig új lízingügylet; a kihelyezett források több mint fele </a:t>
            </a:r>
            <a:r>
              <a:rPr lang="hu-HU" sz="1000" dirty="0" err="1"/>
              <a:t>mikrovállalkozásokhoz</a:t>
            </a:r>
            <a:r>
              <a:rPr lang="hu-HU" sz="1000" dirty="0"/>
              <a:t> került. </a:t>
            </a:r>
          </a:p>
        </p:txBody>
      </p:sp>
      <p:grpSp>
        <p:nvGrpSpPr>
          <p:cNvPr id="188" name="Csoportba foglalás 187" hidden="1">
            <a:extLst>
              <a:ext uri="{FF2B5EF4-FFF2-40B4-BE49-F238E27FC236}">
                <a16:creationId xmlns:a16="http://schemas.microsoft.com/office/drawing/2014/main" id="{55F7275A-F500-477A-AD0E-9D561C75BC7B}"/>
              </a:ext>
            </a:extLst>
          </p:cNvPr>
          <p:cNvGrpSpPr/>
          <p:nvPr/>
        </p:nvGrpSpPr>
        <p:grpSpPr>
          <a:xfrm>
            <a:off x="351411" y="2277601"/>
            <a:ext cx="4442215" cy="5361631"/>
            <a:chOff x="351411" y="2277601"/>
            <a:chExt cx="4442215" cy="5361631"/>
          </a:xfrm>
        </p:grpSpPr>
        <p:pic>
          <p:nvPicPr>
            <p:cNvPr id="44" name="Ábra 43">
              <a:extLst>
                <a:ext uri="{FF2B5EF4-FFF2-40B4-BE49-F238E27FC236}">
                  <a16:creationId xmlns:a16="http://schemas.microsoft.com/office/drawing/2014/main" id="{5B253BB0-0DB7-40C6-AEF2-70C1D893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3350" y="7280017"/>
              <a:ext cx="359215" cy="359215"/>
            </a:xfrm>
            <a:prstGeom prst="rect">
              <a:avLst/>
            </a:prstGeom>
          </p:spPr>
        </p:pic>
        <p:pic>
          <p:nvPicPr>
            <p:cNvPr id="18" name="Ábra 17">
              <a:extLst>
                <a:ext uri="{FF2B5EF4-FFF2-40B4-BE49-F238E27FC236}">
                  <a16:creationId xmlns:a16="http://schemas.microsoft.com/office/drawing/2014/main" id="{8B9F613A-6EE5-47E5-ACC9-868A240F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4411" y="2287209"/>
              <a:ext cx="359215" cy="359215"/>
            </a:xfrm>
            <a:prstGeom prst="rect">
              <a:avLst/>
            </a:prstGeom>
          </p:spPr>
        </p:pic>
        <p:pic>
          <p:nvPicPr>
            <p:cNvPr id="48" name="Ábra 47">
              <a:extLst>
                <a:ext uri="{FF2B5EF4-FFF2-40B4-BE49-F238E27FC236}">
                  <a16:creationId xmlns:a16="http://schemas.microsoft.com/office/drawing/2014/main" id="{050AFF3D-FB40-4B0A-A1E2-6F7E9C9F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89819" y="2714063"/>
              <a:ext cx="359215" cy="359215"/>
            </a:xfrm>
            <a:prstGeom prst="rect">
              <a:avLst/>
            </a:prstGeom>
          </p:spPr>
        </p:pic>
        <p:pic>
          <p:nvPicPr>
            <p:cNvPr id="52" name="Ábra 51">
              <a:extLst>
                <a:ext uri="{FF2B5EF4-FFF2-40B4-BE49-F238E27FC236}">
                  <a16:creationId xmlns:a16="http://schemas.microsoft.com/office/drawing/2014/main" id="{7B7FFF05-07D0-4F9F-8036-D61762C30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0705" y="2726672"/>
              <a:ext cx="359215" cy="359215"/>
            </a:xfrm>
            <a:prstGeom prst="rect">
              <a:avLst/>
            </a:prstGeom>
          </p:spPr>
        </p:pic>
        <p:pic>
          <p:nvPicPr>
            <p:cNvPr id="69" name="Ábra 68">
              <a:extLst>
                <a:ext uri="{FF2B5EF4-FFF2-40B4-BE49-F238E27FC236}">
                  <a16:creationId xmlns:a16="http://schemas.microsoft.com/office/drawing/2014/main" id="{805BDE0C-3A80-41DC-BF28-C530554B5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6786" y="2278997"/>
              <a:ext cx="359216" cy="359216"/>
            </a:xfrm>
            <a:prstGeom prst="rect">
              <a:avLst/>
            </a:prstGeom>
          </p:spPr>
        </p:pic>
        <p:pic>
          <p:nvPicPr>
            <p:cNvPr id="73" name="Ábra 72">
              <a:extLst>
                <a:ext uri="{FF2B5EF4-FFF2-40B4-BE49-F238E27FC236}">
                  <a16:creationId xmlns:a16="http://schemas.microsoft.com/office/drawing/2014/main" id="{1129BECB-7895-4DF4-86D0-29D2B028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447729" y="2277601"/>
              <a:ext cx="359215" cy="359215"/>
            </a:xfrm>
            <a:prstGeom prst="rect">
              <a:avLst/>
            </a:prstGeom>
          </p:spPr>
        </p:pic>
        <p:pic>
          <p:nvPicPr>
            <p:cNvPr id="90" name="Ábra 89">
              <a:extLst>
                <a:ext uri="{FF2B5EF4-FFF2-40B4-BE49-F238E27FC236}">
                  <a16:creationId xmlns:a16="http://schemas.microsoft.com/office/drawing/2014/main" id="{9DF41BA1-B730-42FF-87A8-7A80C891D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68533" y="5819920"/>
              <a:ext cx="359215" cy="359215"/>
            </a:xfrm>
            <a:prstGeom prst="rect">
              <a:avLst/>
            </a:prstGeom>
          </p:spPr>
        </p:pic>
        <p:pic>
          <p:nvPicPr>
            <p:cNvPr id="114" name="Ábra 113">
              <a:extLst>
                <a:ext uri="{FF2B5EF4-FFF2-40B4-BE49-F238E27FC236}">
                  <a16:creationId xmlns:a16="http://schemas.microsoft.com/office/drawing/2014/main" id="{4766C5FD-5E04-4B80-A3A0-99EBA2F38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1411" y="7280017"/>
              <a:ext cx="359215" cy="359215"/>
            </a:xfrm>
            <a:prstGeom prst="rect">
              <a:avLst/>
            </a:prstGeom>
          </p:spPr>
        </p:pic>
        <p:pic>
          <p:nvPicPr>
            <p:cNvPr id="140" name="Ábra 139">
              <a:extLst>
                <a:ext uri="{FF2B5EF4-FFF2-40B4-BE49-F238E27FC236}">
                  <a16:creationId xmlns:a16="http://schemas.microsoft.com/office/drawing/2014/main" id="{34D3304E-CB72-4E27-8BBE-392FE996B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573566" y="3514533"/>
              <a:ext cx="336816" cy="336816"/>
            </a:xfrm>
            <a:prstGeom prst="rect">
              <a:avLst/>
            </a:prstGeom>
          </p:spPr>
        </p:pic>
        <p:pic>
          <p:nvPicPr>
            <p:cNvPr id="150" name="Ábra 149">
              <a:extLst>
                <a:ext uri="{FF2B5EF4-FFF2-40B4-BE49-F238E27FC236}">
                  <a16:creationId xmlns:a16="http://schemas.microsoft.com/office/drawing/2014/main" id="{7875CB01-8A70-4A45-8C94-A80D34C35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6786" y="3447856"/>
              <a:ext cx="355301" cy="355301"/>
            </a:xfrm>
            <a:prstGeom prst="rect">
              <a:avLst/>
            </a:prstGeom>
          </p:spPr>
        </p:pic>
      </p:grpSp>
      <p:cxnSp>
        <p:nvCxnSpPr>
          <p:cNvPr id="152" name="Egyenes összekötő 151">
            <a:extLst>
              <a:ext uri="{FF2B5EF4-FFF2-40B4-BE49-F238E27FC236}">
                <a16:creationId xmlns:a16="http://schemas.microsoft.com/office/drawing/2014/main" id="{D28B8DDC-E963-461E-BAAC-A02964F4F2C6}"/>
              </a:ext>
            </a:extLst>
          </p:cNvPr>
          <p:cNvCxnSpPr/>
          <p:nvPr/>
        </p:nvCxnSpPr>
        <p:spPr>
          <a:xfrm>
            <a:off x="-818020" y="1971675"/>
            <a:ext cx="1058535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>
            <a:extLst>
              <a:ext uri="{FF2B5EF4-FFF2-40B4-BE49-F238E27FC236}">
                <a16:creationId xmlns:a16="http://schemas.microsoft.com/office/drawing/2014/main" id="{C236D198-FC09-44B7-8F4F-53DE899AF0A4}"/>
              </a:ext>
            </a:extLst>
          </p:cNvPr>
          <p:cNvCxnSpPr>
            <a:cxnSpLocks/>
          </p:cNvCxnSpPr>
          <p:nvPr/>
        </p:nvCxnSpPr>
        <p:spPr>
          <a:xfrm>
            <a:off x="4517622" y="6323222"/>
            <a:ext cx="1" cy="860368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6A60F-B7F7-4CAB-8E56-E58AE50A76F5}"/>
              </a:ext>
            </a:extLst>
          </p:cNvPr>
          <p:cNvGrpSpPr/>
          <p:nvPr/>
        </p:nvGrpSpPr>
        <p:grpSpPr>
          <a:xfrm>
            <a:off x="5000841" y="2213011"/>
            <a:ext cx="962005" cy="838461"/>
            <a:chOff x="5000841" y="2213011"/>
            <a:chExt cx="962005" cy="838461"/>
          </a:xfrm>
        </p:grpSpPr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2AC216D5-02A3-43BC-8F64-73FC8A7907BE}"/>
                </a:ext>
              </a:extLst>
            </p:cNvPr>
            <p:cNvSpPr txBox="1"/>
            <p:nvPr/>
          </p:nvSpPr>
          <p:spPr>
            <a:xfrm>
              <a:off x="5000841" y="2558114"/>
              <a:ext cx="962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100" dirty="0"/>
                <a:t>Ügyletszám</a:t>
              </a:r>
              <a:endParaRPr lang="en-GB" sz="1100" dirty="0"/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9234B693-67D3-4E5F-9B54-50E257ED967C}"/>
                </a:ext>
              </a:extLst>
            </p:cNvPr>
            <p:cNvSpPr txBox="1"/>
            <p:nvPr/>
          </p:nvSpPr>
          <p:spPr>
            <a:xfrm>
              <a:off x="5000841" y="2743695"/>
              <a:ext cx="962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B76B00"/>
                  </a:solidFill>
                </a:rPr>
                <a:t>4 528 db</a:t>
              </a:r>
              <a:endParaRPr lang="en-GB" sz="1400" b="1" dirty="0">
                <a:solidFill>
                  <a:srgbClr val="B76B0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6ABECB-02FC-410A-9AE8-F6F30607E5F6}"/>
                </a:ext>
              </a:extLst>
            </p:cNvPr>
            <p:cNvGrpSpPr/>
            <p:nvPr/>
          </p:nvGrpSpPr>
          <p:grpSpPr>
            <a:xfrm>
              <a:off x="5310162" y="2213011"/>
              <a:ext cx="343362" cy="363613"/>
              <a:chOff x="4533708" y="2238727"/>
              <a:chExt cx="343362" cy="363613"/>
            </a:xfrm>
          </p:grpSpPr>
          <p:sp>
            <p:nvSpPr>
              <p:cNvPr id="251" name="Szabadkézi sokszög: alakzat 250">
                <a:extLst>
                  <a:ext uri="{FF2B5EF4-FFF2-40B4-BE49-F238E27FC236}">
                    <a16:creationId xmlns:a16="http://schemas.microsoft.com/office/drawing/2014/main" id="{F335221E-0124-4B9C-ACFA-B8D01FA982B8}"/>
                  </a:ext>
                </a:extLst>
              </p:cNvPr>
              <p:cNvSpPr/>
              <p:nvPr/>
            </p:nvSpPr>
            <p:spPr>
              <a:xfrm>
                <a:off x="4533708" y="2239057"/>
                <a:ext cx="297379" cy="202758"/>
              </a:xfrm>
              <a:custGeom>
                <a:avLst/>
                <a:gdLst>
                  <a:gd name="connsiteX0" fmla="*/ 51390 w 297378"/>
                  <a:gd name="connsiteY0" fmla="*/ 209187 h 202758"/>
                  <a:gd name="connsiteX1" fmla="*/ 82479 w 297378"/>
                  <a:gd name="connsiteY1" fmla="*/ 24001 h 202758"/>
                  <a:gd name="connsiteX2" fmla="*/ 270368 w 297378"/>
                  <a:gd name="connsiteY2" fmla="*/ 38870 h 202758"/>
                  <a:gd name="connsiteX3" fmla="*/ 293348 w 297378"/>
                  <a:gd name="connsiteY3" fmla="*/ 149711 h 202758"/>
                  <a:gd name="connsiteX4" fmla="*/ 51390 w 297378"/>
                  <a:gd name="connsiteY4" fmla="*/ 209187 h 202758"/>
                  <a:gd name="connsiteX5" fmla="*/ 51390 w 297378"/>
                  <a:gd name="connsiteY5" fmla="*/ 209187 h 20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378" h="202758">
                    <a:moveTo>
                      <a:pt x="51390" y="209187"/>
                    </a:moveTo>
                    <a:cubicBezTo>
                      <a:pt x="-35120" y="234870"/>
                      <a:pt x="-4031" y="42925"/>
                      <a:pt x="82479" y="24001"/>
                    </a:cubicBezTo>
                    <a:cubicBezTo>
                      <a:pt x="196024" y="-1682"/>
                      <a:pt x="209541" y="-19254"/>
                      <a:pt x="270368" y="38870"/>
                    </a:cubicBezTo>
                    <a:cubicBezTo>
                      <a:pt x="308217" y="75367"/>
                      <a:pt x="316327" y="76718"/>
                      <a:pt x="293348" y="149711"/>
                    </a:cubicBezTo>
                    <a:cubicBezTo>
                      <a:pt x="266313" y="240277"/>
                      <a:pt x="155472" y="179449"/>
                      <a:pt x="51390" y="209187"/>
                    </a:cubicBezTo>
                    <a:lnTo>
                      <a:pt x="51390" y="209187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2" name="Szabadkézi sokszög: alakzat 251">
                <a:extLst>
                  <a:ext uri="{FF2B5EF4-FFF2-40B4-BE49-F238E27FC236}">
                    <a16:creationId xmlns:a16="http://schemas.microsoft.com/office/drawing/2014/main" id="{21E3153C-5EB2-459A-BE80-FCE79A9CE2BD}"/>
                  </a:ext>
                </a:extLst>
              </p:cNvPr>
              <p:cNvSpPr/>
              <p:nvPr/>
            </p:nvSpPr>
            <p:spPr>
              <a:xfrm>
                <a:off x="4576988" y="2263058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10814 w 27034"/>
                  <a:gd name="connsiteY1" fmla="*/ 0 h 40551"/>
                  <a:gd name="connsiteX2" fmla="*/ 32441 w 27034"/>
                  <a:gd name="connsiteY2" fmla="*/ 21628 h 40551"/>
                  <a:gd name="connsiteX3" fmla="*/ 10814 w 27034"/>
                  <a:gd name="connsiteY3" fmla="*/ 43255 h 40551"/>
                  <a:gd name="connsiteX4" fmla="*/ 0 w 27034"/>
                  <a:gd name="connsiteY4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10814" y="0"/>
                    </a:lnTo>
                    <a:cubicBezTo>
                      <a:pt x="22979" y="0"/>
                      <a:pt x="32441" y="9462"/>
                      <a:pt x="32441" y="21628"/>
                    </a:cubicBezTo>
                    <a:cubicBezTo>
                      <a:pt x="32441" y="33793"/>
                      <a:pt x="22979" y="43255"/>
                      <a:pt x="10814" y="43255"/>
                    </a:cubicBezTo>
                    <a:lnTo>
                      <a:pt x="0" y="43255"/>
                    </a:lnTo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3" name="Szabadkézi sokszög: alakzat 252">
                <a:extLst>
                  <a:ext uri="{FF2B5EF4-FFF2-40B4-BE49-F238E27FC236}">
                    <a16:creationId xmlns:a16="http://schemas.microsoft.com/office/drawing/2014/main" id="{A2003FE4-55F5-4938-826C-D5905DB3DEBD}"/>
                  </a:ext>
                </a:extLst>
              </p:cNvPr>
              <p:cNvSpPr/>
              <p:nvPr/>
            </p:nvSpPr>
            <p:spPr>
              <a:xfrm>
                <a:off x="4554008" y="2263058"/>
                <a:ext cx="40552" cy="40552"/>
              </a:xfrm>
              <a:custGeom>
                <a:avLst/>
                <a:gdLst>
                  <a:gd name="connsiteX0" fmla="*/ 43255 w 40551"/>
                  <a:gd name="connsiteY0" fmla="*/ 21628 h 40551"/>
                  <a:gd name="connsiteX1" fmla="*/ 21628 w 40551"/>
                  <a:gd name="connsiteY1" fmla="*/ 43255 h 40551"/>
                  <a:gd name="connsiteX2" fmla="*/ 0 w 40551"/>
                  <a:gd name="connsiteY2" fmla="*/ 21628 h 40551"/>
                  <a:gd name="connsiteX3" fmla="*/ 21628 w 40551"/>
                  <a:gd name="connsiteY3" fmla="*/ 0 h 40551"/>
                  <a:gd name="connsiteX4" fmla="*/ 43255 w 40551"/>
                  <a:gd name="connsiteY4" fmla="*/ 21628 h 40551"/>
                  <a:gd name="connsiteX5" fmla="*/ 43255 w 40551"/>
                  <a:gd name="connsiteY5" fmla="*/ 21628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51" h="40551">
                    <a:moveTo>
                      <a:pt x="43255" y="21628"/>
                    </a:moveTo>
                    <a:cubicBezTo>
                      <a:pt x="43255" y="33793"/>
                      <a:pt x="33793" y="43255"/>
                      <a:pt x="21628" y="43255"/>
                    </a:cubicBezTo>
                    <a:cubicBezTo>
                      <a:pt x="9462" y="43255"/>
                      <a:pt x="0" y="33793"/>
                      <a:pt x="0" y="21628"/>
                    </a:cubicBezTo>
                    <a:cubicBezTo>
                      <a:pt x="0" y="9462"/>
                      <a:pt x="9462" y="0"/>
                      <a:pt x="21628" y="0"/>
                    </a:cubicBezTo>
                    <a:cubicBezTo>
                      <a:pt x="33793" y="0"/>
                      <a:pt x="43255" y="9462"/>
                      <a:pt x="43255" y="21628"/>
                    </a:cubicBezTo>
                    <a:lnTo>
                      <a:pt x="43255" y="21628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4" name="Szabadkézi sokszög: alakzat 253">
                <a:extLst>
                  <a:ext uri="{FF2B5EF4-FFF2-40B4-BE49-F238E27FC236}">
                    <a16:creationId xmlns:a16="http://schemas.microsoft.com/office/drawing/2014/main" id="{E6895CF2-C459-400D-8FEF-0B27F33CD430}"/>
                  </a:ext>
                </a:extLst>
              </p:cNvPr>
              <p:cNvSpPr/>
              <p:nvPr/>
            </p:nvSpPr>
            <p:spPr>
              <a:xfrm>
                <a:off x="4551305" y="2259003"/>
                <a:ext cx="54069" cy="40552"/>
              </a:xfrm>
              <a:custGeom>
                <a:avLst/>
                <a:gdLst>
                  <a:gd name="connsiteX0" fmla="*/ 35145 w 54068"/>
                  <a:gd name="connsiteY0" fmla="*/ 0 h 40551"/>
                  <a:gd name="connsiteX1" fmla="*/ 24331 w 54068"/>
                  <a:gd name="connsiteY1" fmla="*/ 0 h 40551"/>
                  <a:gd name="connsiteX2" fmla="*/ 0 w 54068"/>
                  <a:gd name="connsiteY2" fmla="*/ 24331 h 40551"/>
                  <a:gd name="connsiteX3" fmla="*/ 24331 w 54068"/>
                  <a:gd name="connsiteY3" fmla="*/ 48662 h 40551"/>
                  <a:gd name="connsiteX4" fmla="*/ 35145 w 54068"/>
                  <a:gd name="connsiteY4" fmla="*/ 48662 h 40551"/>
                  <a:gd name="connsiteX5" fmla="*/ 59476 w 54068"/>
                  <a:gd name="connsiteY5" fmla="*/ 24331 h 40551"/>
                  <a:gd name="connsiteX6" fmla="*/ 35145 w 54068"/>
                  <a:gd name="connsiteY6" fmla="*/ 0 h 40551"/>
                  <a:gd name="connsiteX7" fmla="*/ 35145 w 54068"/>
                  <a:gd name="connsiteY7" fmla="*/ 0 h 40551"/>
                  <a:gd name="connsiteX8" fmla="*/ 6759 w 54068"/>
                  <a:gd name="connsiteY8" fmla="*/ 25683 h 40551"/>
                  <a:gd name="connsiteX9" fmla="*/ 24331 w 54068"/>
                  <a:gd name="connsiteY9" fmla="*/ 6759 h 40551"/>
                  <a:gd name="connsiteX10" fmla="*/ 41903 w 54068"/>
                  <a:gd name="connsiteY10" fmla="*/ 25683 h 40551"/>
                  <a:gd name="connsiteX11" fmla="*/ 24331 w 54068"/>
                  <a:gd name="connsiteY11" fmla="*/ 44607 h 40551"/>
                  <a:gd name="connsiteX12" fmla="*/ 6759 w 54068"/>
                  <a:gd name="connsiteY12" fmla="*/ 25683 h 40551"/>
                  <a:gd name="connsiteX13" fmla="*/ 6759 w 54068"/>
                  <a:gd name="connsiteY13" fmla="*/ 25683 h 40551"/>
                  <a:gd name="connsiteX14" fmla="*/ 41903 w 54068"/>
                  <a:gd name="connsiteY14" fmla="*/ 43255 h 40551"/>
                  <a:gd name="connsiteX15" fmla="*/ 48662 w 54068"/>
                  <a:gd name="connsiteY15" fmla="*/ 25683 h 40551"/>
                  <a:gd name="connsiteX16" fmla="*/ 41903 w 54068"/>
                  <a:gd name="connsiteY16" fmla="*/ 8110 h 40551"/>
                  <a:gd name="connsiteX17" fmla="*/ 54069 w 54068"/>
                  <a:gd name="connsiteY17" fmla="*/ 25683 h 40551"/>
                  <a:gd name="connsiteX18" fmla="*/ 41903 w 54068"/>
                  <a:gd name="connsiteY18" fmla="*/ 43255 h 40551"/>
                  <a:gd name="connsiteX19" fmla="*/ 41903 w 54068"/>
                  <a:gd name="connsiteY19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068" h="40551">
                    <a:moveTo>
                      <a:pt x="35145" y="0"/>
                    </a:moveTo>
                    <a:lnTo>
                      <a:pt x="24331" y="0"/>
                    </a:lnTo>
                    <a:cubicBezTo>
                      <a:pt x="10814" y="0"/>
                      <a:pt x="0" y="10814"/>
                      <a:pt x="0" y="24331"/>
                    </a:cubicBezTo>
                    <a:cubicBezTo>
                      <a:pt x="0" y="37848"/>
                      <a:pt x="10814" y="48662"/>
                      <a:pt x="24331" y="48662"/>
                    </a:cubicBezTo>
                    <a:lnTo>
                      <a:pt x="35145" y="48662"/>
                    </a:lnTo>
                    <a:cubicBezTo>
                      <a:pt x="48662" y="48662"/>
                      <a:pt x="59476" y="37848"/>
                      <a:pt x="59476" y="24331"/>
                    </a:cubicBezTo>
                    <a:cubicBezTo>
                      <a:pt x="59476" y="10814"/>
                      <a:pt x="48662" y="0"/>
                      <a:pt x="35145" y="0"/>
                    </a:cubicBezTo>
                    <a:lnTo>
                      <a:pt x="35145" y="0"/>
                    </a:lnTo>
                    <a:close/>
                    <a:moveTo>
                      <a:pt x="6759" y="25683"/>
                    </a:moveTo>
                    <a:cubicBezTo>
                      <a:pt x="6759" y="14869"/>
                      <a:pt x="14869" y="6759"/>
                      <a:pt x="24331" y="6759"/>
                    </a:cubicBezTo>
                    <a:cubicBezTo>
                      <a:pt x="33793" y="6759"/>
                      <a:pt x="41903" y="14869"/>
                      <a:pt x="41903" y="25683"/>
                    </a:cubicBezTo>
                    <a:cubicBezTo>
                      <a:pt x="41903" y="36496"/>
                      <a:pt x="33793" y="44607"/>
                      <a:pt x="24331" y="44607"/>
                    </a:cubicBezTo>
                    <a:cubicBezTo>
                      <a:pt x="14869" y="43255"/>
                      <a:pt x="6759" y="35145"/>
                      <a:pt x="6759" y="25683"/>
                    </a:cubicBezTo>
                    <a:lnTo>
                      <a:pt x="6759" y="25683"/>
                    </a:lnTo>
                    <a:close/>
                    <a:moveTo>
                      <a:pt x="41903" y="43255"/>
                    </a:moveTo>
                    <a:cubicBezTo>
                      <a:pt x="45958" y="39200"/>
                      <a:pt x="48662" y="32441"/>
                      <a:pt x="48662" y="25683"/>
                    </a:cubicBezTo>
                    <a:cubicBezTo>
                      <a:pt x="48662" y="18924"/>
                      <a:pt x="45958" y="12165"/>
                      <a:pt x="41903" y="8110"/>
                    </a:cubicBezTo>
                    <a:cubicBezTo>
                      <a:pt x="48662" y="10814"/>
                      <a:pt x="54069" y="17572"/>
                      <a:pt x="54069" y="25683"/>
                    </a:cubicBezTo>
                    <a:cubicBezTo>
                      <a:pt x="54069" y="33793"/>
                      <a:pt x="48662" y="40552"/>
                      <a:pt x="41903" y="43255"/>
                    </a:cubicBezTo>
                    <a:lnTo>
                      <a:pt x="41903" y="43255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5" name="Szabadkézi sokszög: alakzat 254">
                <a:extLst>
                  <a:ext uri="{FF2B5EF4-FFF2-40B4-BE49-F238E27FC236}">
                    <a16:creationId xmlns:a16="http://schemas.microsoft.com/office/drawing/2014/main" id="{ED6C45E6-8609-48DB-9DD8-03956C8552A0}"/>
                  </a:ext>
                </a:extLst>
              </p:cNvPr>
              <p:cNvSpPr/>
              <p:nvPr/>
            </p:nvSpPr>
            <p:spPr>
              <a:xfrm>
                <a:off x="4606726" y="2422561"/>
                <a:ext cx="243310" cy="108138"/>
              </a:xfrm>
              <a:custGeom>
                <a:avLst/>
                <a:gdLst>
                  <a:gd name="connsiteX0" fmla="*/ 0 w 243309"/>
                  <a:gd name="connsiteY0" fmla="*/ 0 h 108137"/>
                  <a:gd name="connsiteX1" fmla="*/ 246013 w 243309"/>
                  <a:gd name="connsiteY1" fmla="*/ 0 h 108137"/>
                  <a:gd name="connsiteX2" fmla="*/ 246013 w 243309"/>
                  <a:gd name="connsiteY2" fmla="*/ 116248 h 108137"/>
                  <a:gd name="connsiteX3" fmla="*/ 0 w 243309"/>
                  <a:gd name="connsiteY3" fmla="*/ 116248 h 108137"/>
                  <a:gd name="connsiteX4" fmla="*/ 0 w 243309"/>
                  <a:gd name="connsiteY4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309" h="108137">
                    <a:moveTo>
                      <a:pt x="0" y="0"/>
                    </a:moveTo>
                    <a:lnTo>
                      <a:pt x="246013" y="0"/>
                    </a:lnTo>
                    <a:lnTo>
                      <a:pt x="246013" y="116248"/>
                    </a:lnTo>
                    <a:lnTo>
                      <a:pt x="0" y="116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6" name="Szabadkézi sokszög: alakzat 255">
                <a:extLst>
                  <a:ext uri="{FF2B5EF4-FFF2-40B4-BE49-F238E27FC236}">
                    <a16:creationId xmlns:a16="http://schemas.microsoft.com/office/drawing/2014/main" id="{A678E087-329F-49F4-A39B-F61BD89AD660}"/>
                  </a:ext>
                </a:extLst>
              </p:cNvPr>
              <p:cNvSpPr/>
              <p:nvPr/>
            </p:nvSpPr>
            <p:spPr>
              <a:xfrm>
                <a:off x="4852739" y="2422561"/>
                <a:ext cx="13517" cy="108138"/>
              </a:xfrm>
              <a:custGeom>
                <a:avLst/>
                <a:gdLst>
                  <a:gd name="connsiteX0" fmla="*/ 0 w 0"/>
                  <a:gd name="connsiteY0" fmla="*/ 0 h 108137"/>
                  <a:gd name="connsiteX1" fmla="*/ 12165 w 0"/>
                  <a:gd name="connsiteY1" fmla="*/ 0 h 108137"/>
                  <a:gd name="connsiteX2" fmla="*/ 12165 w 0"/>
                  <a:gd name="connsiteY2" fmla="*/ 116248 h 108137"/>
                  <a:gd name="connsiteX3" fmla="*/ 0 w 0"/>
                  <a:gd name="connsiteY3" fmla="*/ 116248 h 108137"/>
                  <a:gd name="connsiteX4" fmla="*/ 0 w 0"/>
                  <a:gd name="connsiteY4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108137">
                    <a:moveTo>
                      <a:pt x="0" y="0"/>
                    </a:moveTo>
                    <a:lnTo>
                      <a:pt x="12165" y="0"/>
                    </a:lnTo>
                    <a:lnTo>
                      <a:pt x="12165" y="116248"/>
                    </a:lnTo>
                    <a:lnTo>
                      <a:pt x="0" y="116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7" name="Szabadkézi sokszög: alakzat 256">
                <a:extLst>
                  <a:ext uri="{FF2B5EF4-FFF2-40B4-BE49-F238E27FC236}">
                    <a16:creationId xmlns:a16="http://schemas.microsoft.com/office/drawing/2014/main" id="{31C29508-EB6A-40D2-BC09-1024342E0F28}"/>
                  </a:ext>
                </a:extLst>
              </p:cNvPr>
              <p:cNvSpPr/>
              <p:nvPr/>
            </p:nvSpPr>
            <p:spPr>
              <a:xfrm>
                <a:off x="4752711" y="2422561"/>
                <a:ext cx="94620" cy="67586"/>
              </a:xfrm>
              <a:custGeom>
                <a:avLst/>
                <a:gdLst>
                  <a:gd name="connsiteX0" fmla="*/ 100027 w 94620"/>
                  <a:gd name="connsiteY0" fmla="*/ 0 h 67586"/>
                  <a:gd name="connsiteX1" fmla="*/ 0 w 94620"/>
                  <a:gd name="connsiteY1" fmla="*/ 68938 h 67586"/>
                  <a:gd name="connsiteX2" fmla="*/ 0 w 94620"/>
                  <a:gd name="connsiteY2" fmla="*/ 0 h 67586"/>
                  <a:gd name="connsiteX3" fmla="*/ 100027 w 94620"/>
                  <a:gd name="connsiteY3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620" h="67586">
                    <a:moveTo>
                      <a:pt x="100027" y="0"/>
                    </a:moveTo>
                    <a:lnTo>
                      <a:pt x="0" y="68938"/>
                    </a:lnTo>
                    <a:lnTo>
                      <a:pt x="0" y="0"/>
                    </a:lnTo>
                    <a:lnTo>
                      <a:pt x="100027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8" name="Szabadkézi sokszög: alakzat 257">
                <a:extLst>
                  <a:ext uri="{FF2B5EF4-FFF2-40B4-BE49-F238E27FC236}">
                    <a16:creationId xmlns:a16="http://schemas.microsoft.com/office/drawing/2014/main" id="{0CD9E57A-0C45-4FC2-B7DA-4EBE340AD93D}"/>
                  </a:ext>
                </a:extLst>
              </p:cNvPr>
              <p:cNvSpPr/>
              <p:nvPr/>
            </p:nvSpPr>
            <p:spPr>
              <a:xfrm>
                <a:off x="4604022" y="2419858"/>
                <a:ext cx="256827" cy="121655"/>
              </a:xfrm>
              <a:custGeom>
                <a:avLst/>
                <a:gdLst>
                  <a:gd name="connsiteX0" fmla="*/ 260882 w 256827"/>
                  <a:gd name="connsiteY0" fmla="*/ 0 h 121654"/>
                  <a:gd name="connsiteX1" fmla="*/ 148689 w 256827"/>
                  <a:gd name="connsiteY1" fmla="*/ 0 h 121654"/>
                  <a:gd name="connsiteX2" fmla="*/ 2704 w 256827"/>
                  <a:gd name="connsiteY2" fmla="*/ 0 h 121654"/>
                  <a:gd name="connsiteX3" fmla="*/ 0 w 256827"/>
                  <a:gd name="connsiteY3" fmla="*/ 2703 h 121654"/>
                  <a:gd name="connsiteX4" fmla="*/ 0 w 256827"/>
                  <a:gd name="connsiteY4" fmla="*/ 118951 h 121654"/>
                  <a:gd name="connsiteX5" fmla="*/ 2704 w 256827"/>
                  <a:gd name="connsiteY5" fmla="*/ 121655 h 121654"/>
                  <a:gd name="connsiteX6" fmla="*/ 260882 w 256827"/>
                  <a:gd name="connsiteY6" fmla="*/ 121655 h 121654"/>
                  <a:gd name="connsiteX7" fmla="*/ 263586 w 256827"/>
                  <a:gd name="connsiteY7" fmla="*/ 118951 h 121654"/>
                  <a:gd name="connsiteX8" fmla="*/ 263586 w 256827"/>
                  <a:gd name="connsiteY8" fmla="*/ 2703 h 121654"/>
                  <a:gd name="connsiteX9" fmla="*/ 260882 w 256827"/>
                  <a:gd name="connsiteY9" fmla="*/ 0 h 121654"/>
                  <a:gd name="connsiteX10" fmla="*/ 260882 w 256827"/>
                  <a:gd name="connsiteY10" fmla="*/ 0 h 121654"/>
                  <a:gd name="connsiteX11" fmla="*/ 239255 w 256827"/>
                  <a:gd name="connsiteY11" fmla="*/ 5407 h 121654"/>
                  <a:gd name="connsiteX12" fmla="*/ 151393 w 256827"/>
                  <a:gd name="connsiteY12" fmla="*/ 64883 h 121654"/>
                  <a:gd name="connsiteX13" fmla="*/ 151393 w 256827"/>
                  <a:gd name="connsiteY13" fmla="*/ 5407 h 121654"/>
                  <a:gd name="connsiteX14" fmla="*/ 239255 w 256827"/>
                  <a:gd name="connsiteY14" fmla="*/ 5407 h 121654"/>
                  <a:gd name="connsiteX15" fmla="*/ 239255 w 256827"/>
                  <a:gd name="connsiteY15" fmla="*/ 5407 h 121654"/>
                  <a:gd name="connsiteX16" fmla="*/ 239255 w 256827"/>
                  <a:gd name="connsiteY16" fmla="*/ 5407 h 121654"/>
                  <a:gd name="connsiteX17" fmla="*/ 5407 w 256827"/>
                  <a:gd name="connsiteY17" fmla="*/ 5407 h 121654"/>
                  <a:gd name="connsiteX18" fmla="*/ 145986 w 256827"/>
                  <a:gd name="connsiteY18" fmla="*/ 5407 h 121654"/>
                  <a:gd name="connsiteX19" fmla="*/ 145986 w 256827"/>
                  <a:gd name="connsiteY19" fmla="*/ 70290 h 121654"/>
                  <a:gd name="connsiteX20" fmla="*/ 147338 w 256827"/>
                  <a:gd name="connsiteY20" fmla="*/ 72993 h 121654"/>
                  <a:gd name="connsiteX21" fmla="*/ 148689 w 256827"/>
                  <a:gd name="connsiteY21" fmla="*/ 72993 h 121654"/>
                  <a:gd name="connsiteX22" fmla="*/ 150041 w 256827"/>
                  <a:gd name="connsiteY22" fmla="*/ 72993 h 121654"/>
                  <a:gd name="connsiteX23" fmla="*/ 244662 w 256827"/>
                  <a:gd name="connsiteY23" fmla="*/ 8110 h 121654"/>
                  <a:gd name="connsiteX24" fmla="*/ 244662 w 256827"/>
                  <a:gd name="connsiteY24" fmla="*/ 116248 h 121654"/>
                  <a:gd name="connsiteX25" fmla="*/ 4055 w 256827"/>
                  <a:gd name="connsiteY25" fmla="*/ 116248 h 121654"/>
                  <a:gd name="connsiteX26" fmla="*/ 5407 w 256827"/>
                  <a:gd name="connsiteY26" fmla="*/ 5407 h 121654"/>
                  <a:gd name="connsiteX27" fmla="*/ 5407 w 256827"/>
                  <a:gd name="connsiteY27" fmla="*/ 5407 h 121654"/>
                  <a:gd name="connsiteX28" fmla="*/ 5407 w 256827"/>
                  <a:gd name="connsiteY28" fmla="*/ 5407 h 121654"/>
                  <a:gd name="connsiteX29" fmla="*/ 5407 w 256827"/>
                  <a:gd name="connsiteY29" fmla="*/ 5407 h 121654"/>
                  <a:gd name="connsiteX30" fmla="*/ 258179 w 256827"/>
                  <a:gd name="connsiteY30" fmla="*/ 116248 h 121654"/>
                  <a:gd name="connsiteX31" fmla="*/ 251420 w 256827"/>
                  <a:gd name="connsiteY31" fmla="*/ 116248 h 121654"/>
                  <a:gd name="connsiteX32" fmla="*/ 251420 w 256827"/>
                  <a:gd name="connsiteY32" fmla="*/ 6759 h 121654"/>
                  <a:gd name="connsiteX33" fmla="*/ 258179 w 256827"/>
                  <a:gd name="connsiteY33" fmla="*/ 6759 h 121654"/>
                  <a:gd name="connsiteX34" fmla="*/ 258179 w 256827"/>
                  <a:gd name="connsiteY34" fmla="*/ 116248 h 121654"/>
                  <a:gd name="connsiteX35" fmla="*/ 258179 w 256827"/>
                  <a:gd name="connsiteY35" fmla="*/ 116248 h 121654"/>
                  <a:gd name="connsiteX36" fmla="*/ 258179 w 256827"/>
                  <a:gd name="connsiteY36" fmla="*/ 116248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6827" h="121654">
                    <a:moveTo>
                      <a:pt x="260882" y="0"/>
                    </a:moveTo>
                    <a:lnTo>
                      <a:pt x="148689" y="0"/>
                    </a:lnTo>
                    <a:lnTo>
                      <a:pt x="2704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18951"/>
                    </a:lnTo>
                    <a:cubicBezTo>
                      <a:pt x="0" y="120303"/>
                      <a:pt x="1352" y="121655"/>
                      <a:pt x="2704" y="121655"/>
                    </a:cubicBezTo>
                    <a:lnTo>
                      <a:pt x="260882" y="121655"/>
                    </a:lnTo>
                    <a:cubicBezTo>
                      <a:pt x="262234" y="121655"/>
                      <a:pt x="263586" y="120303"/>
                      <a:pt x="263586" y="118951"/>
                    </a:cubicBezTo>
                    <a:lnTo>
                      <a:pt x="263586" y="2703"/>
                    </a:lnTo>
                    <a:cubicBezTo>
                      <a:pt x="263586" y="1352"/>
                      <a:pt x="262234" y="0"/>
                      <a:pt x="260882" y="0"/>
                    </a:cubicBezTo>
                    <a:lnTo>
                      <a:pt x="260882" y="0"/>
                    </a:lnTo>
                    <a:close/>
                    <a:moveTo>
                      <a:pt x="239255" y="5407"/>
                    </a:moveTo>
                    <a:lnTo>
                      <a:pt x="151393" y="64883"/>
                    </a:lnTo>
                    <a:lnTo>
                      <a:pt x="151393" y="5407"/>
                    </a:lnTo>
                    <a:lnTo>
                      <a:pt x="239255" y="5407"/>
                    </a:lnTo>
                    <a:lnTo>
                      <a:pt x="239255" y="5407"/>
                    </a:lnTo>
                    <a:lnTo>
                      <a:pt x="239255" y="5407"/>
                    </a:lnTo>
                    <a:close/>
                    <a:moveTo>
                      <a:pt x="5407" y="5407"/>
                    </a:moveTo>
                    <a:lnTo>
                      <a:pt x="145986" y="5407"/>
                    </a:lnTo>
                    <a:lnTo>
                      <a:pt x="145986" y="70290"/>
                    </a:lnTo>
                    <a:cubicBezTo>
                      <a:pt x="145986" y="71641"/>
                      <a:pt x="145986" y="72993"/>
                      <a:pt x="147338" y="72993"/>
                    </a:cubicBezTo>
                    <a:cubicBezTo>
                      <a:pt x="147338" y="72993"/>
                      <a:pt x="148689" y="72993"/>
                      <a:pt x="148689" y="72993"/>
                    </a:cubicBezTo>
                    <a:cubicBezTo>
                      <a:pt x="148689" y="72993"/>
                      <a:pt x="150041" y="72993"/>
                      <a:pt x="150041" y="72993"/>
                    </a:cubicBezTo>
                    <a:lnTo>
                      <a:pt x="244662" y="8110"/>
                    </a:lnTo>
                    <a:lnTo>
                      <a:pt x="244662" y="116248"/>
                    </a:lnTo>
                    <a:lnTo>
                      <a:pt x="4055" y="116248"/>
                    </a:lnTo>
                    <a:lnTo>
                      <a:pt x="5407" y="5407"/>
                    </a:lnTo>
                    <a:lnTo>
                      <a:pt x="5407" y="5407"/>
                    </a:lnTo>
                    <a:lnTo>
                      <a:pt x="5407" y="5407"/>
                    </a:lnTo>
                    <a:lnTo>
                      <a:pt x="5407" y="5407"/>
                    </a:lnTo>
                    <a:close/>
                    <a:moveTo>
                      <a:pt x="258179" y="116248"/>
                    </a:moveTo>
                    <a:lnTo>
                      <a:pt x="251420" y="116248"/>
                    </a:lnTo>
                    <a:lnTo>
                      <a:pt x="251420" y="6759"/>
                    </a:lnTo>
                    <a:lnTo>
                      <a:pt x="258179" y="6759"/>
                    </a:lnTo>
                    <a:lnTo>
                      <a:pt x="258179" y="116248"/>
                    </a:lnTo>
                    <a:lnTo>
                      <a:pt x="258179" y="116248"/>
                    </a:lnTo>
                    <a:lnTo>
                      <a:pt x="258179" y="116248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9" name="Szabadkézi sokszög: alakzat 258">
                <a:extLst>
                  <a:ext uri="{FF2B5EF4-FFF2-40B4-BE49-F238E27FC236}">
                    <a16:creationId xmlns:a16="http://schemas.microsoft.com/office/drawing/2014/main" id="{8355F83F-6232-4004-9BED-58E29BE9FE07}"/>
                  </a:ext>
                </a:extLst>
              </p:cNvPr>
              <p:cNvSpPr/>
              <p:nvPr/>
            </p:nvSpPr>
            <p:spPr>
              <a:xfrm>
                <a:off x="4674312" y="2268465"/>
                <a:ext cx="202758" cy="108138"/>
              </a:xfrm>
              <a:custGeom>
                <a:avLst/>
                <a:gdLst>
                  <a:gd name="connsiteX0" fmla="*/ 0 w 202758"/>
                  <a:gd name="connsiteY0" fmla="*/ 116248 h 108137"/>
                  <a:gd name="connsiteX1" fmla="*/ 27034 w 202758"/>
                  <a:gd name="connsiteY1" fmla="*/ 87862 h 108137"/>
                  <a:gd name="connsiteX2" fmla="*/ 27034 w 202758"/>
                  <a:gd name="connsiteY2" fmla="*/ 0 h 108137"/>
                  <a:gd name="connsiteX3" fmla="*/ 202758 w 202758"/>
                  <a:gd name="connsiteY3" fmla="*/ 0 h 108137"/>
                  <a:gd name="connsiteX4" fmla="*/ 202758 w 202758"/>
                  <a:gd name="connsiteY4" fmla="*/ 87862 h 108137"/>
                  <a:gd name="connsiteX5" fmla="*/ 175724 w 202758"/>
                  <a:gd name="connsiteY5" fmla="*/ 116248 h 108137"/>
                  <a:gd name="connsiteX6" fmla="*/ 0 w 202758"/>
                  <a:gd name="connsiteY6" fmla="*/ 116248 h 108137"/>
                  <a:gd name="connsiteX7" fmla="*/ 0 w 202758"/>
                  <a:gd name="connsiteY7" fmla="*/ 116248 h 108137"/>
                  <a:gd name="connsiteX8" fmla="*/ 0 w 202758"/>
                  <a:gd name="connsiteY8" fmla="*/ 116248 h 108137"/>
                  <a:gd name="connsiteX9" fmla="*/ 0 w 202758"/>
                  <a:gd name="connsiteY9" fmla="*/ 116248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758" h="108137">
                    <a:moveTo>
                      <a:pt x="0" y="116248"/>
                    </a:moveTo>
                    <a:cubicBezTo>
                      <a:pt x="14869" y="116248"/>
                      <a:pt x="27034" y="104083"/>
                      <a:pt x="27034" y="87862"/>
                    </a:cubicBezTo>
                    <a:lnTo>
                      <a:pt x="27034" y="0"/>
                    </a:lnTo>
                    <a:lnTo>
                      <a:pt x="202758" y="0"/>
                    </a:lnTo>
                    <a:lnTo>
                      <a:pt x="202758" y="87862"/>
                    </a:lnTo>
                    <a:cubicBezTo>
                      <a:pt x="202758" y="102731"/>
                      <a:pt x="190592" y="116248"/>
                      <a:pt x="175724" y="116248"/>
                    </a:cubicBezTo>
                    <a:lnTo>
                      <a:pt x="0" y="116248"/>
                    </a:lnTo>
                    <a:lnTo>
                      <a:pt x="0" y="116248"/>
                    </a:lnTo>
                    <a:lnTo>
                      <a:pt x="0" y="116248"/>
                    </a:lnTo>
                    <a:lnTo>
                      <a:pt x="0" y="116248"/>
                    </a:lnTo>
                    <a:close/>
                  </a:path>
                </a:pathLst>
              </a:custGeom>
              <a:solidFill>
                <a:srgbClr val="E8E8E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0" name="Szabadkézi sokszög: alakzat 259">
                <a:extLst>
                  <a:ext uri="{FF2B5EF4-FFF2-40B4-BE49-F238E27FC236}">
                    <a16:creationId xmlns:a16="http://schemas.microsoft.com/office/drawing/2014/main" id="{7C6CE483-473D-404F-88E3-D9A832FBDBA4}"/>
                  </a:ext>
                </a:extLst>
              </p:cNvPr>
              <p:cNvSpPr/>
              <p:nvPr/>
            </p:nvSpPr>
            <p:spPr>
              <a:xfrm>
                <a:off x="4591857" y="2588823"/>
                <a:ext cx="175724" cy="13517"/>
              </a:xfrm>
              <a:custGeom>
                <a:avLst/>
                <a:gdLst>
                  <a:gd name="connsiteX0" fmla="*/ 175724 w 175723"/>
                  <a:gd name="connsiteY0" fmla="*/ 5407 h 0"/>
                  <a:gd name="connsiteX1" fmla="*/ 87862 w 175723"/>
                  <a:gd name="connsiteY1" fmla="*/ 10814 h 0"/>
                  <a:gd name="connsiteX2" fmla="*/ 0 w 175723"/>
                  <a:gd name="connsiteY2" fmla="*/ 5407 h 0"/>
                  <a:gd name="connsiteX3" fmla="*/ 87862 w 175723"/>
                  <a:gd name="connsiteY3" fmla="*/ 0 h 0"/>
                  <a:gd name="connsiteX4" fmla="*/ 175724 w 175723"/>
                  <a:gd name="connsiteY4" fmla="*/ 5407 h 0"/>
                  <a:gd name="connsiteX5" fmla="*/ 175724 w 175723"/>
                  <a:gd name="connsiteY5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723">
                    <a:moveTo>
                      <a:pt x="175724" y="5407"/>
                    </a:moveTo>
                    <a:cubicBezTo>
                      <a:pt x="175724" y="8110"/>
                      <a:pt x="136524" y="10814"/>
                      <a:pt x="87862" y="10814"/>
                    </a:cubicBezTo>
                    <a:cubicBezTo>
                      <a:pt x="39200" y="10814"/>
                      <a:pt x="0" y="8110"/>
                      <a:pt x="0" y="5407"/>
                    </a:cubicBezTo>
                    <a:cubicBezTo>
                      <a:pt x="0" y="2703"/>
                      <a:pt x="39200" y="0"/>
                      <a:pt x="87862" y="0"/>
                    </a:cubicBezTo>
                    <a:cubicBezTo>
                      <a:pt x="136524" y="0"/>
                      <a:pt x="175724" y="2703"/>
                      <a:pt x="175724" y="5407"/>
                    </a:cubicBezTo>
                    <a:lnTo>
                      <a:pt x="175724" y="5407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1" name="Szabadkézi sokszög: alakzat 260">
                <a:extLst>
                  <a:ext uri="{FF2B5EF4-FFF2-40B4-BE49-F238E27FC236}">
                    <a16:creationId xmlns:a16="http://schemas.microsoft.com/office/drawing/2014/main" id="{334DF24A-7CA1-47D7-9558-38ECDC8D4AA6}"/>
                  </a:ext>
                </a:extLst>
              </p:cNvPr>
              <p:cNvSpPr/>
              <p:nvPr/>
            </p:nvSpPr>
            <p:spPr>
              <a:xfrm>
                <a:off x="4748656" y="2310368"/>
                <a:ext cx="94620" cy="67586"/>
              </a:xfrm>
              <a:custGeom>
                <a:avLst/>
                <a:gdLst>
                  <a:gd name="connsiteX0" fmla="*/ 45958 w 94620"/>
                  <a:gd name="connsiteY0" fmla="*/ 0 h 67586"/>
                  <a:gd name="connsiteX1" fmla="*/ 72993 w 94620"/>
                  <a:gd name="connsiteY1" fmla="*/ 28386 h 67586"/>
                  <a:gd name="connsiteX2" fmla="*/ 72993 w 94620"/>
                  <a:gd name="connsiteY2" fmla="*/ 47310 h 67586"/>
                  <a:gd name="connsiteX3" fmla="*/ 100027 w 94620"/>
                  <a:gd name="connsiteY3" fmla="*/ 75696 h 67586"/>
                  <a:gd name="connsiteX4" fmla="*/ 0 w 94620"/>
                  <a:gd name="connsiteY4" fmla="*/ 75696 h 67586"/>
                  <a:gd name="connsiteX5" fmla="*/ 0 w 94620"/>
                  <a:gd name="connsiteY5" fmla="*/ 0 h 67586"/>
                  <a:gd name="connsiteX6" fmla="*/ 45958 w 94620"/>
                  <a:gd name="connsiteY6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620" h="67586">
                    <a:moveTo>
                      <a:pt x="45958" y="0"/>
                    </a:moveTo>
                    <a:cubicBezTo>
                      <a:pt x="60827" y="0"/>
                      <a:pt x="72993" y="12165"/>
                      <a:pt x="72993" y="28386"/>
                    </a:cubicBezTo>
                    <a:lnTo>
                      <a:pt x="72993" y="47310"/>
                    </a:lnTo>
                    <a:cubicBezTo>
                      <a:pt x="72993" y="62179"/>
                      <a:pt x="85158" y="75696"/>
                      <a:pt x="100027" y="75696"/>
                    </a:cubicBezTo>
                    <a:lnTo>
                      <a:pt x="0" y="75696"/>
                    </a:lnTo>
                    <a:lnTo>
                      <a:pt x="0" y="0"/>
                    </a:lnTo>
                    <a:lnTo>
                      <a:pt x="45958" y="0"/>
                    </a:lnTo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2" name="Szabadkézi sokszög: alakzat 261">
                <a:extLst>
                  <a:ext uri="{FF2B5EF4-FFF2-40B4-BE49-F238E27FC236}">
                    <a16:creationId xmlns:a16="http://schemas.microsoft.com/office/drawing/2014/main" id="{A31FB2EA-AA4B-4CA2-A436-8657E5363104}"/>
                  </a:ext>
                </a:extLst>
              </p:cNvPr>
              <p:cNvSpPr/>
              <p:nvPr/>
            </p:nvSpPr>
            <p:spPr>
              <a:xfrm>
                <a:off x="4595912" y="2309017"/>
                <a:ext cx="189241" cy="256827"/>
              </a:xfrm>
              <a:custGeom>
                <a:avLst/>
                <a:gdLst>
                  <a:gd name="connsiteX0" fmla="*/ 171669 w 189240"/>
                  <a:gd name="connsiteY0" fmla="*/ 262234 h 256827"/>
                  <a:gd name="connsiteX1" fmla="*/ 171669 w 189240"/>
                  <a:gd name="connsiteY1" fmla="*/ 28386 h 256827"/>
                  <a:gd name="connsiteX2" fmla="*/ 198703 w 189240"/>
                  <a:gd name="connsiteY2" fmla="*/ 0 h 256827"/>
                  <a:gd name="connsiteX3" fmla="*/ 27034 w 189240"/>
                  <a:gd name="connsiteY3" fmla="*/ 0 h 256827"/>
                  <a:gd name="connsiteX4" fmla="*/ 0 w 189240"/>
                  <a:gd name="connsiteY4" fmla="*/ 28386 h 256827"/>
                  <a:gd name="connsiteX5" fmla="*/ 0 w 189240"/>
                  <a:gd name="connsiteY5" fmla="*/ 262234 h 256827"/>
                  <a:gd name="connsiteX6" fmla="*/ 171669 w 189240"/>
                  <a:gd name="connsiteY6" fmla="*/ 262234 h 256827"/>
                  <a:gd name="connsiteX7" fmla="*/ 171669 w 189240"/>
                  <a:gd name="connsiteY7" fmla="*/ 262234 h 256827"/>
                  <a:gd name="connsiteX8" fmla="*/ 171669 w 189240"/>
                  <a:gd name="connsiteY8" fmla="*/ 262234 h 256827"/>
                  <a:gd name="connsiteX9" fmla="*/ 171669 w 189240"/>
                  <a:gd name="connsiteY9" fmla="*/ 262234 h 2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240" h="256827">
                    <a:moveTo>
                      <a:pt x="171669" y="262234"/>
                    </a:moveTo>
                    <a:lnTo>
                      <a:pt x="171669" y="28386"/>
                    </a:lnTo>
                    <a:cubicBezTo>
                      <a:pt x="171669" y="13517"/>
                      <a:pt x="183834" y="0"/>
                      <a:pt x="198703" y="0"/>
                    </a:cubicBezTo>
                    <a:lnTo>
                      <a:pt x="27034" y="0"/>
                    </a:lnTo>
                    <a:cubicBezTo>
                      <a:pt x="12165" y="0"/>
                      <a:pt x="0" y="12165"/>
                      <a:pt x="0" y="28386"/>
                    </a:cubicBezTo>
                    <a:lnTo>
                      <a:pt x="0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3" name="Szabadkézi sokszög: alakzat 262">
                <a:extLst>
                  <a:ext uri="{FF2B5EF4-FFF2-40B4-BE49-F238E27FC236}">
                    <a16:creationId xmlns:a16="http://schemas.microsoft.com/office/drawing/2014/main" id="{EC248915-CB6D-4F3D-9842-0B6C24708C60}"/>
                  </a:ext>
                </a:extLst>
              </p:cNvPr>
              <p:cNvSpPr/>
              <p:nvPr/>
            </p:nvSpPr>
            <p:spPr>
              <a:xfrm>
                <a:off x="4595912" y="2348216"/>
                <a:ext cx="162207" cy="216275"/>
              </a:xfrm>
              <a:custGeom>
                <a:avLst/>
                <a:gdLst>
                  <a:gd name="connsiteX0" fmla="*/ 168965 w 162206"/>
                  <a:gd name="connsiteY0" fmla="*/ 0 h 216275"/>
                  <a:gd name="connsiteX1" fmla="*/ 0 w 162206"/>
                  <a:gd name="connsiteY1" fmla="*/ 223034 h 216275"/>
                  <a:gd name="connsiteX2" fmla="*/ 171669 w 162206"/>
                  <a:gd name="connsiteY2" fmla="*/ 223034 h 216275"/>
                  <a:gd name="connsiteX3" fmla="*/ 168965 w 162206"/>
                  <a:gd name="connsiteY3" fmla="*/ 0 h 2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206" h="216275">
                    <a:moveTo>
                      <a:pt x="168965" y="0"/>
                    </a:moveTo>
                    <a:lnTo>
                      <a:pt x="0" y="223034"/>
                    </a:lnTo>
                    <a:lnTo>
                      <a:pt x="171669" y="223034"/>
                    </a:lnTo>
                    <a:lnTo>
                      <a:pt x="168965" y="0"/>
                    </a:lnTo>
                    <a:close/>
                  </a:path>
                </a:pathLst>
              </a:custGeom>
              <a:solidFill>
                <a:srgbClr val="D6D6D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4" name="Szabadkézi sokszög: alakzat 263">
                <a:extLst>
                  <a:ext uri="{FF2B5EF4-FFF2-40B4-BE49-F238E27FC236}">
                    <a16:creationId xmlns:a16="http://schemas.microsoft.com/office/drawing/2014/main" id="{D0AD2C8D-0F38-424C-8466-294C9B4CD504}"/>
                  </a:ext>
                </a:extLst>
              </p:cNvPr>
              <p:cNvSpPr/>
              <p:nvPr/>
            </p:nvSpPr>
            <p:spPr>
              <a:xfrm>
                <a:off x="4593209" y="2265761"/>
                <a:ext cx="283861" cy="297379"/>
              </a:xfrm>
              <a:custGeom>
                <a:avLst/>
                <a:gdLst>
                  <a:gd name="connsiteX0" fmla="*/ 283861 w 283861"/>
                  <a:gd name="connsiteY0" fmla="*/ 0 h 297378"/>
                  <a:gd name="connsiteX1" fmla="*/ 108138 w 283861"/>
                  <a:gd name="connsiteY1" fmla="*/ 0 h 297378"/>
                  <a:gd name="connsiteX2" fmla="*/ 105434 w 283861"/>
                  <a:gd name="connsiteY2" fmla="*/ 2703 h 297378"/>
                  <a:gd name="connsiteX3" fmla="*/ 105434 w 283861"/>
                  <a:gd name="connsiteY3" fmla="*/ 41903 h 297378"/>
                  <a:gd name="connsiteX4" fmla="*/ 29738 w 283861"/>
                  <a:gd name="connsiteY4" fmla="*/ 41903 h 297378"/>
                  <a:gd name="connsiteX5" fmla="*/ 0 w 283861"/>
                  <a:gd name="connsiteY5" fmla="*/ 72993 h 297378"/>
                  <a:gd name="connsiteX6" fmla="*/ 0 w 283861"/>
                  <a:gd name="connsiteY6" fmla="*/ 306841 h 297378"/>
                  <a:gd name="connsiteX7" fmla="*/ 2703 w 283861"/>
                  <a:gd name="connsiteY7" fmla="*/ 309544 h 297378"/>
                  <a:gd name="connsiteX8" fmla="*/ 174372 w 283861"/>
                  <a:gd name="connsiteY8" fmla="*/ 309544 h 297378"/>
                  <a:gd name="connsiteX9" fmla="*/ 177075 w 283861"/>
                  <a:gd name="connsiteY9" fmla="*/ 306841 h 297378"/>
                  <a:gd name="connsiteX10" fmla="*/ 177075 w 283861"/>
                  <a:gd name="connsiteY10" fmla="*/ 121655 h 297378"/>
                  <a:gd name="connsiteX11" fmla="*/ 254123 w 283861"/>
                  <a:gd name="connsiteY11" fmla="*/ 121655 h 297378"/>
                  <a:gd name="connsiteX12" fmla="*/ 254123 w 283861"/>
                  <a:gd name="connsiteY12" fmla="*/ 121655 h 297378"/>
                  <a:gd name="connsiteX13" fmla="*/ 256827 w 283861"/>
                  <a:gd name="connsiteY13" fmla="*/ 121655 h 297378"/>
                  <a:gd name="connsiteX14" fmla="*/ 286565 w 283861"/>
                  <a:gd name="connsiteY14" fmla="*/ 90565 h 297378"/>
                  <a:gd name="connsiteX15" fmla="*/ 286565 w 283861"/>
                  <a:gd name="connsiteY15" fmla="*/ 2703 h 297378"/>
                  <a:gd name="connsiteX16" fmla="*/ 283861 w 283861"/>
                  <a:gd name="connsiteY16" fmla="*/ 0 h 297378"/>
                  <a:gd name="connsiteX17" fmla="*/ 283861 w 283861"/>
                  <a:gd name="connsiteY17" fmla="*/ 0 h 297378"/>
                  <a:gd name="connsiteX18" fmla="*/ 171668 w 283861"/>
                  <a:gd name="connsiteY18" fmla="*/ 302786 h 297378"/>
                  <a:gd name="connsiteX19" fmla="*/ 5407 w 283861"/>
                  <a:gd name="connsiteY19" fmla="*/ 302786 h 297378"/>
                  <a:gd name="connsiteX20" fmla="*/ 5407 w 283861"/>
                  <a:gd name="connsiteY20" fmla="*/ 71641 h 297378"/>
                  <a:gd name="connsiteX21" fmla="*/ 29738 w 283861"/>
                  <a:gd name="connsiteY21" fmla="*/ 47310 h 297378"/>
                  <a:gd name="connsiteX22" fmla="*/ 185186 w 283861"/>
                  <a:gd name="connsiteY22" fmla="*/ 47310 h 297378"/>
                  <a:gd name="connsiteX23" fmla="*/ 173020 w 283861"/>
                  <a:gd name="connsiteY23" fmla="*/ 71641 h 297378"/>
                  <a:gd name="connsiteX24" fmla="*/ 171668 w 283861"/>
                  <a:gd name="connsiteY24" fmla="*/ 302786 h 297378"/>
                  <a:gd name="connsiteX25" fmla="*/ 171668 w 283861"/>
                  <a:gd name="connsiteY25" fmla="*/ 302786 h 297378"/>
                  <a:gd name="connsiteX26" fmla="*/ 171668 w 283861"/>
                  <a:gd name="connsiteY26" fmla="*/ 302786 h 297378"/>
                  <a:gd name="connsiteX27" fmla="*/ 171668 w 283861"/>
                  <a:gd name="connsiteY27" fmla="*/ 302786 h 297378"/>
                  <a:gd name="connsiteX28" fmla="*/ 177075 w 283861"/>
                  <a:gd name="connsiteY28" fmla="*/ 114896 h 297378"/>
                  <a:gd name="connsiteX29" fmla="*/ 177075 w 283861"/>
                  <a:gd name="connsiteY29" fmla="*/ 71641 h 297378"/>
                  <a:gd name="connsiteX30" fmla="*/ 201406 w 283861"/>
                  <a:gd name="connsiteY30" fmla="*/ 47310 h 297378"/>
                  <a:gd name="connsiteX31" fmla="*/ 225737 w 283861"/>
                  <a:gd name="connsiteY31" fmla="*/ 71641 h 297378"/>
                  <a:gd name="connsiteX32" fmla="*/ 225737 w 283861"/>
                  <a:gd name="connsiteY32" fmla="*/ 90565 h 297378"/>
                  <a:gd name="connsiteX33" fmla="*/ 237903 w 283861"/>
                  <a:gd name="connsiteY33" fmla="*/ 114896 h 297378"/>
                  <a:gd name="connsiteX34" fmla="*/ 177075 w 283861"/>
                  <a:gd name="connsiteY34" fmla="*/ 114896 h 297378"/>
                  <a:gd name="connsiteX35" fmla="*/ 177075 w 283861"/>
                  <a:gd name="connsiteY35" fmla="*/ 114896 h 297378"/>
                  <a:gd name="connsiteX36" fmla="*/ 177075 w 283861"/>
                  <a:gd name="connsiteY36" fmla="*/ 114896 h 297378"/>
                  <a:gd name="connsiteX37" fmla="*/ 177075 w 283861"/>
                  <a:gd name="connsiteY37" fmla="*/ 114896 h 297378"/>
                  <a:gd name="connsiteX38" fmla="*/ 281158 w 283861"/>
                  <a:gd name="connsiteY38" fmla="*/ 90565 h 297378"/>
                  <a:gd name="connsiteX39" fmla="*/ 256827 w 283861"/>
                  <a:gd name="connsiteY39" fmla="*/ 114896 h 297378"/>
                  <a:gd name="connsiteX40" fmla="*/ 255475 w 283861"/>
                  <a:gd name="connsiteY40" fmla="*/ 114896 h 297378"/>
                  <a:gd name="connsiteX41" fmla="*/ 255475 w 283861"/>
                  <a:gd name="connsiteY41" fmla="*/ 114896 h 297378"/>
                  <a:gd name="connsiteX42" fmla="*/ 231144 w 283861"/>
                  <a:gd name="connsiteY42" fmla="*/ 90565 h 297378"/>
                  <a:gd name="connsiteX43" fmla="*/ 231144 w 283861"/>
                  <a:gd name="connsiteY43" fmla="*/ 71641 h 297378"/>
                  <a:gd name="connsiteX44" fmla="*/ 201406 w 283861"/>
                  <a:gd name="connsiteY44" fmla="*/ 40552 h 297378"/>
                  <a:gd name="connsiteX45" fmla="*/ 110841 w 283861"/>
                  <a:gd name="connsiteY45" fmla="*/ 40552 h 297378"/>
                  <a:gd name="connsiteX46" fmla="*/ 110841 w 283861"/>
                  <a:gd name="connsiteY46" fmla="*/ 5407 h 297378"/>
                  <a:gd name="connsiteX47" fmla="*/ 281158 w 283861"/>
                  <a:gd name="connsiteY47" fmla="*/ 5407 h 297378"/>
                  <a:gd name="connsiteX48" fmla="*/ 281158 w 283861"/>
                  <a:gd name="connsiteY48" fmla="*/ 90565 h 297378"/>
                  <a:gd name="connsiteX49" fmla="*/ 281158 w 283861"/>
                  <a:gd name="connsiteY49" fmla="*/ 90565 h 297378"/>
                  <a:gd name="connsiteX50" fmla="*/ 281158 w 283861"/>
                  <a:gd name="connsiteY50" fmla="*/ 90565 h 297378"/>
                  <a:gd name="connsiteX51" fmla="*/ 281158 w 283861"/>
                  <a:gd name="connsiteY51" fmla="*/ 90565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83861" h="297378">
                    <a:moveTo>
                      <a:pt x="283861" y="0"/>
                    </a:moveTo>
                    <a:lnTo>
                      <a:pt x="108138" y="0"/>
                    </a:lnTo>
                    <a:cubicBezTo>
                      <a:pt x="106786" y="0"/>
                      <a:pt x="105434" y="1352"/>
                      <a:pt x="105434" y="2703"/>
                    </a:cubicBezTo>
                    <a:lnTo>
                      <a:pt x="105434" y="41903"/>
                    </a:lnTo>
                    <a:lnTo>
                      <a:pt x="29738" y="41903"/>
                    </a:lnTo>
                    <a:cubicBezTo>
                      <a:pt x="13517" y="41903"/>
                      <a:pt x="0" y="55421"/>
                      <a:pt x="0" y="72993"/>
                    </a:cubicBezTo>
                    <a:lnTo>
                      <a:pt x="0" y="306841"/>
                    </a:lnTo>
                    <a:cubicBezTo>
                      <a:pt x="0" y="308193"/>
                      <a:pt x="1351" y="309544"/>
                      <a:pt x="2703" y="309544"/>
                    </a:cubicBezTo>
                    <a:lnTo>
                      <a:pt x="174372" y="309544"/>
                    </a:lnTo>
                    <a:cubicBezTo>
                      <a:pt x="175724" y="309544"/>
                      <a:pt x="177075" y="308193"/>
                      <a:pt x="177075" y="306841"/>
                    </a:cubicBezTo>
                    <a:lnTo>
                      <a:pt x="177075" y="121655"/>
                    </a:lnTo>
                    <a:lnTo>
                      <a:pt x="254123" y="121655"/>
                    </a:lnTo>
                    <a:lnTo>
                      <a:pt x="254123" y="121655"/>
                    </a:lnTo>
                    <a:lnTo>
                      <a:pt x="256827" y="121655"/>
                    </a:lnTo>
                    <a:cubicBezTo>
                      <a:pt x="273047" y="121655"/>
                      <a:pt x="286565" y="108138"/>
                      <a:pt x="286565" y="90565"/>
                    </a:cubicBezTo>
                    <a:lnTo>
                      <a:pt x="286565" y="2703"/>
                    </a:lnTo>
                    <a:cubicBezTo>
                      <a:pt x="286565" y="1352"/>
                      <a:pt x="285213" y="0"/>
                      <a:pt x="283861" y="0"/>
                    </a:cubicBezTo>
                    <a:lnTo>
                      <a:pt x="283861" y="0"/>
                    </a:lnTo>
                    <a:close/>
                    <a:moveTo>
                      <a:pt x="171668" y="302786"/>
                    </a:moveTo>
                    <a:lnTo>
                      <a:pt x="5407" y="302786"/>
                    </a:lnTo>
                    <a:lnTo>
                      <a:pt x="5407" y="71641"/>
                    </a:lnTo>
                    <a:cubicBezTo>
                      <a:pt x="5407" y="58124"/>
                      <a:pt x="16220" y="47310"/>
                      <a:pt x="29738" y="47310"/>
                    </a:cubicBezTo>
                    <a:lnTo>
                      <a:pt x="185186" y="47310"/>
                    </a:lnTo>
                    <a:cubicBezTo>
                      <a:pt x="177075" y="52717"/>
                      <a:pt x="173020" y="62179"/>
                      <a:pt x="173020" y="71641"/>
                    </a:cubicBezTo>
                    <a:lnTo>
                      <a:pt x="171668" y="302786"/>
                    </a:lnTo>
                    <a:lnTo>
                      <a:pt x="171668" y="302786"/>
                    </a:lnTo>
                    <a:lnTo>
                      <a:pt x="171668" y="302786"/>
                    </a:lnTo>
                    <a:lnTo>
                      <a:pt x="171668" y="302786"/>
                    </a:lnTo>
                    <a:close/>
                    <a:moveTo>
                      <a:pt x="177075" y="114896"/>
                    </a:moveTo>
                    <a:lnTo>
                      <a:pt x="177075" y="71641"/>
                    </a:lnTo>
                    <a:cubicBezTo>
                      <a:pt x="177075" y="58124"/>
                      <a:pt x="187889" y="47310"/>
                      <a:pt x="201406" y="47310"/>
                    </a:cubicBezTo>
                    <a:cubicBezTo>
                      <a:pt x="214924" y="47310"/>
                      <a:pt x="225737" y="58124"/>
                      <a:pt x="225737" y="71641"/>
                    </a:cubicBezTo>
                    <a:lnTo>
                      <a:pt x="225737" y="90565"/>
                    </a:lnTo>
                    <a:cubicBezTo>
                      <a:pt x="225737" y="101379"/>
                      <a:pt x="231144" y="109489"/>
                      <a:pt x="237903" y="114896"/>
                    </a:cubicBezTo>
                    <a:lnTo>
                      <a:pt x="177075" y="114896"/>
                    </a:lnTo>
                    <a:lnTo>
                      <a:pt x="177075" y="114896"/>
                    </a:lnTo>
                    <a:lnTo>
                      <a:pt x="177075" y="114896"/>
                    </a:lnTo>
                    <a:lnTo>
                      <a:pt x="177075" y="114896"/>
                    </a:lnTo>
                    <a:close/>
                    <a:moveTo>
                      <a:pt x="281158" y="90565"/>
                    </a:moveTo>
                    <a:cubicBezTo>
                      <a:pt x="281158" y="104083"/>
                      <a:pt x="270344" y="114896"/>
                      <a:pt x="256827" y="114896"/>
                    </a:cubicBezTo>
                    <a:lnTo>
                      <a:pt x="255475" y="114896"/>
                    </a:lnTo>
                    <a:lnTo>
                      <a:pt x="255475" y="114896"/>
                    </a:lnTo>
                    <a:cubicBezTo>
                      <a:pt x="241958" y="114896"/>
                      <a:pt x="231144" y="104083"/>
                      <a:pt x="231144" y="90565"/>
                    </a:cubicBezTo>
                    <a:lnTo>
                      <a:pt x="231144" y="71641"/>
                    </a:lnTo>
                    <a:cubicBezTo>
                      <a:pt x="231144" y="54069"/>
                      <a:pt x="217627" y="40552"/>
                      <a:pt x="201406" y="40552"/>
                    </a:cubicBezTo>
                    <a:lnTo>
                      <a:pt x="110841" y="40552"/>
                    </a:lnTo>
                    <a:lnTo>
                      <a:pt x="110841" y="5407"/>
                    </a:lnTo>
                    <a:lnTo>
                      <a:pt x="281158" y="5407"/>
                    </a:lnTo>
                    <a:lnTo>
                      <a:pt x="281158" y="90565"/>
                    </a:lnTo>
                    <a:lnTo>
                      <a:pt x="281158" y="90565"/>
                    </a:lnTo>
                    <a:lnTo>
                      <a:pt x="281158" y="90565"/>
                    </a:lnTo>
                    <a:lnTo>
                      <a:pt x="281158" y="90565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5" name="Szabadkézi sokszög: alakzat 264">
                <a:extLst>
                  <a:ext uri="{FF2B5EF4-FFF2-40B4-BE49-F238E27FC236}">
                    <a16:creationId xmlns:a16="http://schemas.microsoft.com/office/drawing/2014/main" id="{B6D3E61F-3DF5-44E1-A4E8-88B72D0C8144}"/>
                  </a:ext>
                </a:extLst>
              </p:cNvPr>
              <p:cNvSpPr/>
              <p:nvPr/>
            </p:nvSpPr>
            <p:spPr>
              <a:xfrm>
                <a:off x="4618891" y="2383361"/>
                <a:ext cx="108138" cy="121655"/>
              </a:xfrm>
              <a:custGeom>
                <a:avLst/>
                <a:gdLst>
                  <a:gd name="connsiteX0" fmla="*/ 0 w 108137"/>
                  <a:gd name="connsiteY0" fmla="*/ 0 h 121654"/>
                  <a:gd name="connsiteX1" fmla="*/ 118951 w 108137"/>
                  <a:gd name="connsiteY1" fmla="*/ 0 h 121654"/>
                  <a:gd name="connsiteX2" fmla="*/ 118951 w 108137"/>
                  <a:gd name="connsiteY2" fmla="*/ 132469 h 121654"/>
                  <a:gd name="connsiteX3" fmla="*/ 0 w 108137"/>
                  <a:gd name="connsiteY3" fmla="*/ 132469 h 121654"/>
                  <a:gd name="connsiteX4" fmla="*/ 0 w 108137"/>
                  <a:gd name="connsiteY4" fmla="*/ 0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7" h="121654">
                    <a:moveTo>
                      <a:pt x="0" y="0"/>
                    </a:moveTo>
                    <a:lnTo>
                      <a:pt x="118951" y="0"/>
                    </a:lnTo>
                    <a:lnTo>
                      <a:pt x="118951" y="132469"/>
                    </a:lnTo>
                    <a:lnTo>
                      <a:pt x="0" y="132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6" name="Szabadkézi sokszög: alakzat 265">
                <a:extLst>
                  <a:ext uri="{FF2B5EF4-FFF2-40B4-BE49-F238E27FC236}">
                    <a16:creationId xmlns:a16="http://schemas.microsoft.com/office/drawing/2014/main" id="{675908DA-2601-42F5-81B4-F1BFC8E9E19E}"/>
                  </a:ext>
                </a:extLst>
              </p:cNvPr>
              <p:cNvSpPr/>
              <p:nvPr/>
            </p:nvSpPr>
            <p:spPr>
              <a:xfrm>
                <a:off x="4685125" y="2515830"/>
                <a:ext cx="40552" cy="13517"/>
              </a:xfrm>
              <a:custGeom>
                <a:avLst/>
                <a:gdLst>
                  <a:gd name="connsiteX0" fmla="*/ 0 w 40551"/>
                  <a:gd name="connsiteY0" fmla="*/ 0 h 13517"/>
                  <a:gd name="connsiteX1" fmla="*/ 52717 w 40551"/>
                  <a:gd name="connsiteY1" fmla="*/ 0 h 13517"/>
                  <a:gd name="connsiteX2" fmla="*/ 52717 w 40551"/>
                  <a:gd name="connsiteY2" fmla="*/ 17572 h 13517"/>
                  <a:gd name="connsiteX3" fmla="*/ 0 w 40551"/>
                  <a:gd name="connsiteY3" fmla="*/ 17572 h 13517"/>
                  <a:gd name="connsiteX4" fmla="*/ 0 w 40551"/>
                  <a:gd name="connsiteY4" fmla="*/ 0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13517">
                    <a:moveTo>
                      <a:pt x="0" y="0"/>
                    </a:moveTo>
                    <a:lnTo>
                      <a:pt x="52717" y="0"/>
                    </a:lnTo>
                    <a:lnTo>
                      <a:pt x="52717" y="17572"/>
                    </a:lnTo>
                    <a:lnTo>
                      <a:pt x="0" y="17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7" name="Szabadkézi sokszög: alakzat 266">
                <a:extLst>
                  <a:ext uri="{FF2B5EF4-FFF2-40B4-BE49-F238E27FC236}">
                    <a16:creationId xmlns:a16="http://schemas.microsoft.com/office/drawing/2014/main" id="{9DFEDAF8-79E9-4CB4-86CC-92604F742B61}"/>
                  </a:ext>
                </a:extLst>
              </p:cNvPr>
              <p:cNvSpPr/>
              <p:nvPr/>
            </p:nvSpPr>
            <p:spPr>
              <a:xfrm>
                <a:off x="4616188" y="2380658"/>
                <a:ext cx="121655" cy="148689"/>
              </a:xfrm>
              <a:custGeom>
                <a:avLst/>
                <a:gdLst>
                  <a:gd name="connsiteX0" fmla="*/ 121655 w 121654"/>
                  <a:gd name="connsiteY0" fmla="*/ 0 h 148689"/>
                  <a:gd name="connsiteX1" fmla="*/ 2704 w 121654"/>
                  <a:gd name="connsiteY1" fmla="*/ 0 h 148689"/>
                  <a:gd name="connsiteX2" fmla="*/ 0 w 121654"/>
                  <a:gd name="connsiteY2" fmla="*/ 2703 h 148689"/>
                  <a:gd name="connsiteX3" fmla="*/ 0 w 121654"/>
                  <a:gd name="connsiteY3" fmla="*/ 135172 h 148689"/>
                  <a:gd name="connsiteX4" fmla="*/ 2704 w 121654"/>
                  <a:gd name="connsiteY4" fmla="*/ 137876 h 148689"/>
                  <a:gd name="connsiteX5" fmla="*/ 66234 w 121654"/>
                  <a:gd name="connsiteY5" fmla="*/ 137876 h 148689"/>
                  <a:gd name="connsiteX6" fmla="*/ 66234 w 121654"/>
                  <a:gd name="connsiteY6" fmla="*/ 152745 h 148689"/>
                  <a:gd name="connsiteX7" fmla="*/ 68938 w 121654"/>
                  <a:gd name="connsiteY7" fmla="*/ 155448 h 148689"/>
                  <a:gd name="connsiteX8" fmla="*/ 121655 w 121654"/>
                  <a:gd name="connsiteY8" fmla="*/ 155448 h 148689"/>
                  <a:gd name="connsiteX9" fmla="*/ 124359 w 121654"/>
                  <a:gd name="connsiteY9" fmla="*/ 152745 h 148689"/>
                  <a:gd name="connsiteX10" fmla="*/ 124359 w 121654"/>
                  <a:gd name="connsiteY10" fmla="*/ 2703 h 148689"/>
                  <a:gd name="connsiteX11" fmla="*/ 121655 w 121654"/>
                  <a:gd name="connsiteY11" fmla="*/ 0 h 148689"/>
                  <a:gd name="connsiteX12" fmla="*/ 121655 w 121654"/>
                  <a:gd name="connsiteY12" fmla="*/ 0 h 148689"/>
                  <a:gd name="connsiteX13" fmla="*/ 71641 w 121654"/>
                  <a:gd name="connsiteY13" fmla="*/ 109489 h 148689"/>
                  <a:gd name="connsiteX14" fmla="*/ 118952 w 121654"/>
                  <a:gd name="connsiteY14" fmla="*/ 109489 h 148689"/>
                  <a:gd name="connsiteX15" fmla="*/ 118952 w 121654"/>
                  <a:gd name="connsiteY15" fmla="*/ 132469 h 148689"/>
                  <a:gd name="connsiteX16" fmla="*/ 71641 w 121654"/>
                  <a:gd name="connsiteY16" fmla="*/ 132469 h 148689"/>
                  <a:gd name="connsiteX17" fmla="*/ 71641 w 121654"/>
                  <a:gd name="connsiteY17" fmla="*/ 109489 h 148689"/>
                  <a:gd name="connsiteX18" fmla="*/ 71641 w 121654"/>
                  <a:gd name="connsiteY18" fmla="*/ 109489 h 148689"/>
                  <a:gd name="connsiteX19" fmla="*/ 71641 w 121654"/>
                  <a:gd name="connsiteY19" fmla="*/ 109489 h 148689"/>
                  <a:gd name="connsiteX20" fmla="*/ 71641 w 121654"/>
                  <a:gd name="connsiteY20" fmla="*/ 55421 h 148689"/>
                  <a:gd name="connsiteX21" fmla="*/ 118952 w 121654"/>
                  <a:gd name="connsiteY21" fmla="*/ 55421 h 148689"/>
                  <a:gd name="connsiteX22" fmla="*/ 118952 w 121654"/>
                  <a:gd name="connsiteY22" fmla="*/ 77048 h 148689"/>
                  <a:gd name="connsiteX23" fmla="*/ 71641 w 121654"/>
                  <a:gd name="connsiteY23" fmla="*/ 77048 h 148689"/>
                  <a:gd name="connsiteX24" fmla="*/ 71641 w 121654"/>
                  <a:gd name="connsiteY24" fmla="*/ 55421 h 148689"/>
                  <a:gd name="connsiteX25" fmla="*/ 71641 w 121654"/>
                  <a:gd name="connsiteY25" fmla="*/ 55421 h 148689"/>
                  <a:gd name="connsiteX26" fmla="*/ 71641 w 121654"/>
                  <a:gd name="connsiteY26" fmla="*/ 55421 h 148689"/>
                  <a:gd name="connsiteX27" fmla="*/ 64883 w 121654"/>
                  <a:gd name="connsiteY27" fmla="*/ 77048 h 148689"/>
                  <a:gd name="connsiteX28" fmla="*/ 4055 w 121654"/>
                  <a:gd name="connsiteY28" fmla="*/ 77048 h 148689"/>
                  <a:gd name="connsiteX29" fmla="*/ 4055 w 121654"/>
                  <a:gd name="connsiteY29" fmla="*/ 55421 h 148689"/>
                  <a:gd name="connsiteX30" fmla="*/ 64883 w 121654"/>
                  <a:gd name="connsiteY30" fmla="*/ 55421 h 148689"/>
                  <a:gd name="connsiteX31" fmla="*/ 64883 w 121654"/>
                  <a:gd name="connsiteY31" fmla="*/ 77048 h 148689"/>
                  <a:gd name="connsiteX32" fmla="*/ 64883 w 121654"/>
                  <a:gd name="connsiteY32" fmla="*/ 77048 h 148689"/>
                  <a:gd name="connsiteX33" fmla="*/ 64883 w 121654"/>
                  <a:gd name="connsiteY33" fmla="*/ 77048 h 148689"/>
                  <a:gd name="connsiteX34" fmla="*/ 71641 w 121654"/>
                  <a:gd name="connsiteY34" fmla="*/ 50014 h 148689"/>
                  <a:gd name="connsiteX35" fmla="*/ 71641 w 121654"/>
                  <a:gd name="connsiteY35" fmla="*/ 28386 h 148689"/>
                  <a:gd name="connsiteX36" fmla="*/ 118952 w 121654"/>
                  <a:gd name="connsiteY36" fmla="*/ 28386 h 148689"/>
                  <a:gd name="connsiteX37" fmla="*/ 118952 w 121654"/>
                  <a:gd name="connsiteY37" fmla="*/ 50014 h 148689"/>
                  <a:gd name="connsiteX38" fmla="*/ 71641 w 121654"/>
                  <a:gd name="connsiteY38" fmla="*/ 50014 h 148689"/>
                  <a:gd name="connsiteX39" fmla="*/ 71641 w 121654"/>
                  <a:gd name="connsiteY39" fmla="*/ 50014 h 148689"/>
                  <a:gd name="connsiteX40" fmla="*/ 71641 w 121654"/>
                  <a:gd name="connsiteY40" fmla="*/ 50014 h 148689"/>
                  <a:gd name="connsiteX41" fmla="*/ 64883 w 121654"/>
                  <a:gd name="connsiteY41" fmla="*/ 50014 h 148689"/>
                  <a:gd name="connsiteX42" fmla="*/ 4055 w 121654"/>
                  <a:gd name="connsiteY42" fmla="*/ 50014 h 148689"/>
                  <a:gd name="connsiteX43" fmla="*/ 4055 w 121654"/>
                  <a:gd name="connsiteY43" fmla="*/ 28386 h 148689"/>
                  <a:gd name="connsiteX44" fmla="*/ 64883 w 121654"/>
                  <a:gd name="connsiteY44" fmla="*/ 28386 h 148689"/>
                  <a:gd name="connsiteX45" fmla="*/ 64883 w 121654"/>
                  <a:gd name="connsiteY45" fmla="*/ 50014 h 148689"/>
                  <a:gd name="connsiteX46" fmla="*/ 64883 w 121654"/>
                  <a:gd name="connsiteY46" fmla="*/ 50014 h 148689"/>
                  <a:gd name="connsiteX47" fmla="*/ 64883 w 121654"/>
                  <a:gd name="connsiteY47" fmla="*/ 50014 h 148689"/>
                  <a:gd name="connsiteX48" fmla="*/ 5407 w 121654"/>
                  <a:gd name="connsiteY48" fmla="*/ 82455 h 148689"/>
                  <a:gd name="connsiteX49" fmla="*/ 66234 w 121654"/>
                  <a:gd name="connsiteY49" fmla="*/ 82455 h 148689"/>
                  <a:gd name="connsiteX50" fmla="*/ 66234 w 121654"/>
                  <a:gd name="connsiteY50" fmla="*/ 104083 h 148689"/>
                  <a:gd name="connsiteX51" fmla="*/ 5407 w 121654"/>
                  <a:gd name="connsiteY51" fmla="*/ 104083 h 148689"/>
                  <a:gd name="connsiteX52" fmla="*/ 5407 w 121654"/>
                  <a:gd name="connsiteY52" fmla="*/ 82455 h 148689"/>
                  <a:gd name="connsiteX53" fmla="*/ 5407 w 121654"/>
                  <a:gd name="connsiteY53" fmla="*/ 82455 h 148689"/>
                  <a:gd name="connsiteX54" fmla="*/ 5407 w 121654"/>
                  <a:gd name="connsiteY54" fmla="*/ 82455 h 148689"/>
                  <a:gd name="connsiteX55" fmla="*/ 5407 w 121654"/>
                  <a:gd name="connsiteY55" fmla="*/ 82455 h 148689"/>
                  <a:gd name="connsiteX56" fmla="*/ 71641 w 121654"/>
                  <a:gd name="connsiteY56" fmla="*/ 82455 h 148689"/>
                  <a:gd name="connsiteX57" fmla="*/ 118952 w 121654"/>
                  <a:gd name="connsiteY57" fmla="*/ 82455 h 148689"/>
                  <a:gd name="connsiteX58" fmla="*/ 118952 w 121654"/>
                  <a:gd name="connsiteY58" fmla="*/ 104083 h 148689"/>
                  <a:gd name="connsiteX59" fmla="*/ 71641 w 121654"/>
                  <a:gd name="connsiteY59" fmla="*/ 104083 h 148689"/>
                  <a:gd name="connsiteX60" fmla="*/ 71641 w 121654"/>
                  <a:gd name="connsiteY60" fmla="*/ 82455 h 148689"/>
                  <a:gd name="connsiteX61" fmla="*/ 71641 w 121654"/>
                  <a:gd name="connsiteY61" fmla="*/ 82455 h 148689"/>
                  <a:gd name="connsiteX62" fmla="*/ 71641 w 121654"/>
                  <a:gd name="connsiteY62" fmla="*/ 82455 h 148689"/>
                  <a:gd name="connsiteX63" fmla="*/ 118952 w 121654"/>
                  <a:gd name="connsiteY63" fmla="*/ 22979 h 148689"/>
                  <a:gd name="connsiteX64" fmla="*/ 71641 w 121654"/>
                  <a:gd name="connsiteY64" fmla="*/ 22979 h 148689"/>
                  <a:gd name="connsiteX65" fmla="*/ 71641 w 121654"/>
                  <a:gd name="connsiteY65" fmla="*/ 5407 h 148689"/>
                  <a:gd name="connsiteX66" fmla="*/ 118952 w 121654"/>
                  <a:gd name="connsiteY66" fmla="*/ 5407 h 148689"/>
                  <a:gd name="connsiteX67" fmla="*/ 118952 w 121654"/>
                  <a:gd name="connsiteY67" fmla="*/ 22979 h 148689"/>
                  <a:gd name="connsiteX68" fmla="*/ 118952 w 121654"/>
                  <a:gd name="connsiteY68" fmla="*/ 22979 h 148689"/>
                  <a:gd name="connsiteX69" fmla="*/ 118952 w 121654"/>
                  <a:gd name="connsiteY69" fmla="*/ 22979 h 148689"/>
                  <a:gd name="connsiteX70" fmla="*/ 64883 w 121654"/>
                  <a:gd name="connsiteY70" fmla="*/ 5407 h 148689"/>
                  <a:gd name="connsiteX71" fmla="*/ 64883 w 121654"/>
                  <a:gd name="connsiteY71" fmla="*/ 22979 h 148689"/>
                  <a:gd name="connsiteX72" fmla="*/ 4055 w 121654"/>
                  <a:gd name="connsiteY72" fmla="*/ 22979 h 148689"/>
                  <a:gd name="connsiteX73" fmla="*/ 4055 w 121654"/>
                  <a:gd name="connsiteY73" fmla="*/ 5407 h 148689"/>
                  <a:gd name="connsiteX74" fmla="*/ 64883 w 121654"/>
                  <a:gd name="connsiteY74" fmla="*/ 5407 h 148689"/>
                  <a:gd name="connsiteX75" fmla="*/ 64883 w 121654"/>
                  <a:gd name="connsiteY75" fmla="*/ 5407 h 148689"/>
                  <a:gd name="connsiteX76" fmla="*/ 64883 w 121654"/>
                  <a:gd name="connsiteY76" fmla="*/ 5407 h 148689"/>
                  <a:gd name="connsiteX77" fmla="*/ 64883 w 121654"/>
                  <a:gd name="connsiteY77" fmla="*/ 5407 h 148689"/>
                  <a:gd name="connsiteX78" fmla="*/ 5407 w 121654"/>
                  <a:gd name="connsiteY78" fmla="*/ 132469 h 148689"/>
                  <a:gd name="connsiteX79" fmla="*/ 5407 w 121654"/>
                  <a:gd name="connsiteY79" fmla="*/ 109489 h 148689"/>
                  <a:gd name="connsiteX80" fmla="*/ 66234 w 121654"/>
                  <a:gd name="connsiteY80" fmla="*/ 109489 h 148689"/>
                  <a:gd name="connsiteX81" fmla="*/ 66234 w 121654"/>
                  <a:gd name="connsiteY81" fmla="*/ 132469 h 148689"/>
                  <a:gd name="connsiteX82" fmla="*/ 5407 w 121654"/>
                  <a:gd name="connsiteY82" fmla="*/ 132469 h 148689"/>
                  <a:gd name="connsiteX83" fmla="*/ 5407 w 121654"/>
                  <a:gd name="connsiteY83" fmla="*/ 132469 h 148689"/>
                  <a:gd name="connsiteX84" fmla="*/ 5407 w 121654"/>
                  <a:gd name="connsiteY84" fmla="*/ 132469 h 148689"/>
                  <a:gd name="connsiteX85" fmla="*/ 118952 w 121654"/>
                  <a:gd name="connsiteY85" fmla="*/ 150041 h 148689"/>
                  <a:gd name="connsiteX86" fmla="*/ 71641 w 121654"/>
                  <a:gd name="connsiteY86" fmla="*/ 150041 h 148689"/>
                  <a:gd name="connsiteX87" fmla="*/ 71641 w 121654"/>
                  <a:gd name="connsiteY87" fmla="*/ 137876 h 148689"/>
                  <a:gd name="connsiteX88" fmla="*/ 118952 w 121654"/>
                  <a:gd name="connsiteY88" fmla="*/ 137876 h 148689"/>
                  <a:gd name="connsiteX89" fmla="*/ 118952 w 121654"/>
                  <a:gd name="connsiteY89" fmla="*/ 150041 h 148689"/>
                  <a:gd name="connsiteX90" fmla="*/ 118952 w 121654"/>
                  <a:gd name="connsiteY90" fmla="*/ 150041 h 148689"/>
                  <a:gd name="connsiteX91" fmla="*/ 118952 w 121654"/>
                  <a:gd name="connsiteY91" fmla="*/ 150041 h 14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21654" h="148689">
                    <a:moveTo>
                      <a:pt x="121655" y="0"/>
                    </a:moveTo>
                    <a:lnTo>
                      <a:pt x="2704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35172"/>
                    </a:lnTo>
                    <a:cubicBezTo>
                      <a:pt x="0" y="136524"/>
                      <a:pt x="1352" y="137876"/>
                      <a:pt x="2704" y="137876"/>
                    </a:cubicBezTo>
                    <a:lnTo>
                      <a:pt x="66234" y="137876"/>
                    </a:lnTo>
                    <a:lnTo>
                      <a:pt x="66234" y="152745"/>
                    </a:lnTo>
                    <a:cubicBezTo>
                      <a:pt x="66234" y="154096"/>
                      <a:pt x="67586" y="155448"/>
                      <a:pt x="68938" y="155448"/>
                    </a:cubicBezTo>
                    <a:lnTo>
                      <a:pt x="121655" y="155448"/>
                    </a:lnTo>
                    <a:cubicBezTo>
                      <a:pt x="123007" y="155448"/>
                      <a:pt x="124359" y="154096"/>
                      <a:pt x="124359" y="152745"/>
                    </a:cubicBezTo>
                    <a:lnTo>
                      <a:pt x="124359" y="2703"/>
                    </a:lnTo>
                    <a:cubicBezTo>
                      <a:pt x="124359" y="1352"/>
                      <a:pt x="123007" y="0"/>
                      <a:pt x="121655" y="0"/>
                    </a:cubicBezTo>
                    <a:lnTo>
                      <a:pt x="121655" y="0"/>
                    </a:lnTo>
                    <a:close/>
                    <a:moveTo>
                      <a:pt x="71641" y="109489"/>
                    </a:moveTo>
                    <a:lnTo>
                      <a:pt x="118952" y="109489"/>
                    </a:lnTo>
                    <a:lnTo>
                      <a:pt x="118952" y="132469"/>
                    </a:lnTo>
                    <a:lnTo>
                      <a:pt x="71641" y="132469"/>
                    </a:lnTo>
                    <a:lnTo>
                      <a:pt x="71641" y="109489"/>
                    </a:lnTo>
                    <a:lnTo>
                      <a:pt x="71641" y="109489"/>
                    </a:lnTo>
                    <a:lnTo>
                      <a:pt x="71641" y="109489"/>
                    </a:lnTo>
                    <a:close/>
                    <a:moveTo>
                      <a:pt x="71641" y="55421"/>
                    </a:moveTo>
                    <a:lnTo>
                      <a:pt x="118952" y="55421"/>
                    </a:lnTo>
                    <a:lnTo>
                      <a:pt x="118952" y="77048"/>
                    </a:lnTo>
                    <a:lnTo>
                      <a:pt x="71641" y="77048"/>
                    </a:lnTo>
                    <a:lnTo>
                      <a:pt x="71641" y="55421"/>
                    </a:lnTo>
                    <a:lnTo>
                      <a:pt x="71641" y="55421"/>
                    </a:lnTo>
                    <a:lnTo>
                      <a:pt x="71641" y="55421"/>
                    </a:lnTo>
                    <a:close/>
                    <a:moveTo>
                      <a:pt x="64883" y="77048"/>
                    </a:moveTo>
                    <a:lnTo>
                      <a:pt x="4055" y="77048"/>
                    </a:lnTo>
                    <a:lnTo>
                      <a:pt x="4055" y="55421"/>
                    </a:lnTo>
                    <a:lnTo>
                      <a:pt x="64883" y="55421"/>
                    </a:lnTo>
                    <a:lnTo>
                      <a:pt x="64883" y="77048"/>
                    </a:lnTo>
                    <a:lnTo>
                      <a:pt x="64883" y="77048"/>
                    </a:lnTo>
                    <a:lnTo>
                      <a:pt x="64883" y="77048"/>
                    </a:lnTo>
                    <a:close/>
                    <a:moveTo>
                      <a:pt x="71641" y="50014"/>
                    </a:moveTo>
                    <a:lnTo>
                      <a:pt x="71641" y="28386"/>
                    </a:lnTo>
                    <a:lnTo>
                      <a:pt x="118952" y="28386"/>
                    </a:lnTo>
                    <a:lnTo>
                      <a:pt x="118952" y="50014"/>
                    </a:lnTo>
                    <a:lnTo>
                      <a:pt x="71641" y="50014"/>
                    </a:lnTo>
                    <a:lnTo>
                      <a:pt x="71641" y="50014"/>
                    </a:lnTo>
                    <a:lnTo>
                      <a:pt x="71641" y="50014"/>
                    </a:lnTo>
                    <a:close/>
                    <a:moveTo>
                      <a:pt x="64883" y="50014"/>
                    </a:moveTo>
                    <a:lnTo>
                      <a:pt x="4055" y="50014"/>
                    </a:lnTo>
                    <a:lnTo>
                      <a:pt x="4055" y="28386"/>
                    </a:lnTo>
                    <a:lnTo>
                      <a:pt x="64883" y="28386"/>
                    </a:lnTo>
                    <a:lnTo>
                      <a:pt x="64883" y="50014"/>
                    </a:lnTo>
                    <a:lnTo>
                      <a:pt x="64883" y="50014"/>
                    </a:lnTo>
                    <a:lnTo>
                      <a:pt x="64883" y="50014"/>
                    </a:lnTo>
                    <a:close/>
                    <a:moveTo>
                      <a:pt x="5407" y="82455"/>
                    </a:moveTo>
                    <a:lnTo>
                      <a:pt x="66234" y="82455"/>
                    </a:lnTo>
                    <a:lnTo>
                      <a:pt x="66234" y="104083"/>
                    </a:lnTo>
                    <a:lnTo>
                      <a:pt x="5407" y="104083"/>
                    </a:lnTo>
                    <a:lnTo>
                      <a:pt x="5407" y="82455"/>
                    </a:lnTo>
                    <a:lnTo>
                      <a:pt x="5407" y="82455"/>
                    </a:lnTo>
                    <a:lnTo>
                      <a:pt x="5407" y="82455"/>
                    </a:lnTo>
                    <a:lnTo>
                      <a:pt x="5407" y="82455"/>
                    </a:lnTo>
                    <a:close/>
                    <a:moveTo>
                      <a:pt x="71641" y="82455"/>
                    </a:moveTo>
                    <a:lnTo>
                      <a:pt x="118952" y="82455"/>
                    </a:lnTo>
                    <a:lnTo>
                      <a:pt x="118952" y="104083"/>
                    </a:lnTo>
                    <a:lnTo>
                      <a:pt x="71641" y="104083"/>
                    </a:lnTo>
                    <a:lnTo>
                      <a:pt x="71641" y="82455"/>
                    </a:lnTo>
                    <a:lnTo>
                      <a:pt x="71641" y="82455"/>
                    </a:lnTo>
                    <a:lnTo>
                      <a:pt x="71641" y="82455"/>
                    </a:lnTo>
                    <a:close/>
                    <a:moveTo>
                      <a:pt x="118952" y="22979"/>
                    </a:moveTo>
                    <a:lnTo>
                      <a:pt x="71641" y="22979"/>
                    </a:lnTo>
                    <a:lnTo>
                      <a:pt x="71641" y="5407"/>
                    </a:lnTo>
                    <a:lnTo>
                      <a:pt x="118952" y="5407"/>
                    </a:lnTo>
                    <a:lnTo>
                      <a:pt x="118952" y="22979"/>
                    </a:lnTo>
                    <a:lnTo>
                      <a:pt x="118952" y="22979"/>
                    </a:lnTo>
                    <a:lnTo>
                      <a:pt x="118952" y="22979"/>
                    </a:lnTo>
                    <a:close/>
                    <a:moveTo>
                      <a:pt x="64883" y="5407"/>
                    </a:moveTo>
                    <a:lnTo>
                      <a:pt x="64883" y="22979"/>
                    </a:lnTo>
                    <a:lnTo>
                      <a:pt x="4055" y="22979"/>
                    </a:lnTo>
                    <a:lnTo>
                      <a:pt x="4055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close/>
                    <a:moveTo>
                      <a:pt x="5407" y="132469"/>
                    </a:moveTo>
                    <a:lnTo>
                      <a:pt x="5407" y="109489"/>
                    </a:lnTo>
                    <a:lnTo>
                      <a:pt x="66234" y="109489"/>
                    </a:lnTo>
                    <a:lnTo>
                      <a:pt x="66234" y="132469"/>
                    </a:lnTo>
                    <a:lnTo>
                      <a:pt x="5407" y="132469"/>
                    </a:lnTo>
                    <a:lnTo>
                      <a:pt x="5407" y="132469"/>
                    </a:lnTo>
                    <a:lnTo>
                      <a:pt x="5407" y="132469"/>
                    </a:lnTo>
                    <a:close/>
                    <a:moveTo>
                      <a:pt x="118952" y="150041"/>
                    </a:moveTo>
                    <a:lnTo>
                      <a:pt x="71641" y="150041"/>
                    </a:lnTo>
                    <a:lnTo>
                      <a:pt x="71641" y="137876"/>
                    </a:lnTo>
                    <a:lnTo>
                      <a:pt x="118952" y="137876"/>
                    </a:lnTo>
                    <a:lnTo>
                      <a:pt x="118952" y="150041"/>
                    </a:lnTo>
                    <a:lnTo>
                      <a:pt x="118952" y="150041"/>
                    </a:lnTo>
                    <a:lnTo>
                      <a:pt x="118952" y="150041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8" name="Szabadkézi sokszög: alakzat 267">
                <a:extLst>
                  <a:ext uri="{FF2B5EF4-FFF2-40B4-BE49-F238E27FC236}">
                    <a16:creationId xmlns:a16="http://schemas.microsoft.com/office/drawing/2014/main" id="{FDAC08EF-F095-465E-B794-2C2B8EBA6910}"/>
                  </a:ext>
                </a:extLst>
              </p:cNvPr>
              <p:cNvSpPr/>
              <p:nvPr/>
            </p:nvSpPr>
            <p:spPr>
              <a:xfrm>
                <a:off x="4618891" y="2345513"/>
                <a:ext cx="54069" cy="13517"/>
              </a:xfrm>
              <a:custGeom>
                <a:avLst/>
                <a:gdLst>
                  <a:gd name="connsiteX0" fmla="*/ 0 w 54068"/>
                  <a:gd name="connsiteY0" fmla="*/ 0 h 13517"/>
                  <a:gd name="connsiteX1" fmla="*/ 59476 w 54068"/>
                  <a:gd name="connsiteY1" fmla="*/ 0 h 13517"/>
                  <a:gd name="connsiteX2" fmla="*/ 59476 w 54068"/>
                  <a:gd name="connsiteY2" fmla="*/ 13517 h 13517"/>
                  <a:gd name="connsiteX3" fmla="*/ 0 w 54068"/>
                  <a:gd name="connsiteY3" fmla="*/ 13517 h 13517"/>
                  <a:gd name="connsiteX4" fmla="*/ 0 w 54068"/>
                  <a:gd name="connsiteY4" fmla="*/ 0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68" h="13517">
                    <a:moveTo>
                      <a:pt x="0" y="0"/>
                    </a:moveTo>
                    <a:lnTo>
                      <a:pt x="59476" y="0"/>
                    </a:lnTo>
                    <a:lnTo>
                      <a:pt x="59476" y="13517"/>
                    </a:lnTo>
                    <a:lnTo>
                      <a:pt x="0" y="13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9" name="Szabadkézi sokszög: alakzat 268">
                <a:extLst>
                  <a:ext uri="{FF2B5EF4-FFF2-40B4-BE49-F238E27FC236}">
                    <a16:creationId xmlns:a16="http://schemas.microsoft.com/office/drawing/2014/main" id="{14A30D34-158A-44BB-8D46-1574F038BE43}"/>
                  </a:ext>
                </a:extLst>
              </p:cNvPr>
              <p:cNvSpPr/>
              <p:nvPr/>
            </p:nvSpPr>
            <p:spPr>
              <a:xfrm>
                <a:off x="4616188" y="2342810"/>
                <a:ext cx="54069" cy="13517"/>
              </a:xfrm>
              <a:custGeom>
                <a:avLst/>
                <a:gdLst>
                  <a:gd name="connsiteX0" fmla="*/ 62179 w 54068"/>
                  <a:gd name="connsiteY0" fmla="*/ 18924 h 13517"/>
                  <a:gd name="connsiteX1" fmla="*/ 2704 w 54068"/>
                  <a:gd name="connsiteY1" fmla="*/ 18924 h 13517"/>
                  <a:gd name="connsiteX2" fmla="*/ 0 w 54068"/>
                  <a:gd name="connsiteY2" fmla="*/ 16221 h 13517"/>
                  <a:gd name="connsiteX3" fmla="*/ 0 w 54068"/>
                  <a:gd name="connsiteY3" fmla="*/ 2703 h 13517"/>
                  <a:gd name="connsiteX4" fmla="*/ 2704 w 54068"/>
                  <a:gd name="connsiteY4" fmla="*/ 0 h 13517"/>
                  <a:gd name="connsiteX5" fmla="*/ 62179 w 54068"/>
                  <a:gd name="connsiteY5" fmla="*/ 0 h 13517"/>
                  <a:gd name="connsiteX6" fmla="*/ 64883 w 54068"/>
                  <a:gd name="connsiteY6" fmla="*/ 2703 h 13517"/>
                  <a:gd name="connsiteX7" fmla="*/ 64883 w 54068"/>
                  <a:gd name="connsiteY7" fmla="*/ 16221 h 13517"/>
                  <a:gd name="connsiteX8" fmla="*/ 62179 w 54068"/>
                  <a:gd name="connsiteY8" fmla="*/ 18924 h 13517"/>
                  <a:gd name="connsiteX9" fmla="*/ 62179 w 54068"/>
                  <a:gd name="connsiteY9" fmla="*/ 18924 h 13517"/>
                  <a:gd name="connsiteX10" fmla="*/ 5407 w 54068"/>
                  <a:gd name="connsiteY10" fmla="*/ 13517 h 13517"/>
                  <a:gd name="connsiteX11" fmla="*/ 59476 w 54068"/>
                  <a:gd name="connsiteY11" fmla="*/ 13517 h 13517"/>
                  <a:gd name="connsiteX12" fmla="*/ 59476 w 54068"/>
                  <a:gd name="connsiteY12" fmla="*/ 5407 h 13517"/>
                  <a:gd name="connsiteX13" fmla="*/ 5407 w 54068"/>
                  <a:gd name="connsiteY13" fmla="*/ 5407 h 13517"/>
                  <a:gd name="connsiteX14" fmla="*/ 5407 w 54068"/>
                  <a:gd name="connsiteY14" fmla="*/ 13517 h 13517"/>
                  <a:gd name="connsiteX15" fmla="*/ 5407 w 54068"/>
                  <a:gd name="connsiteY15" fmla="*/ 13517 h 13517"/>
                  <a:gd name="connsiteX16" fmla="*/ 5407 w 54068"/>
                  <a:gd name="connsiteY16" fmla="*/ 13517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068" h="13517">
                    <a:moveTo>
                      <a:pt x="62179" y="18924"/>
                    </a:moveTo>
                    <a:lnTo>
                      <a:pt x="2704" y="18924"/>
                    </a:lnTo>
                    <a:cubicBezTo>
                      <a:pt x="1352" y="18924"/>
                      <a:pt x="0" y="17572"/>
                      <a:pt x="0" y="16221"/>
                    </a:cubicBezTo>
                    <a:lnTo>
                      <a:pt x="0" y="2703"/>
                    </a:lnTo>
                    <a:cubicBezTo>
                      <a:pt x="0" y="1352"/>
                      <a:pt x="1352" y="0"/>
                      <a:pt x="2704" y="0"/>
                    </a:cubicBezTo>
                    <a:lnTo>
                      <a:pt x="62179" y="0"/>
                    </a:lnTo>
                    <a:cubicBezTo>
                      <a:pt x="63531" y="0"/>
                      <a:pt x="64883" y="1352"/>
                      <a:pt x="64883" y="2703"/>
                    </a:cubicBezTo>
                    <a:lnTo>
                      <a:pt x="64883" y="16221"/>
                    </a:lnTo>
                    <a:cubicBezTo>
                      <a:pt x="64883" y="17572"/>
                      <a:pt x="63531" y="18924"/>
                      <a:pt x="62179" y="18924"/>
                    </a:cubicBezTo>
                    <a:lnTo>
                      <a:pt x="62179" y="18924"/>
                    </a:lnTo>
                    <a:close/>
                    <a:moveTo>
                      <a:pt x="5407" y="13517"/>
                    </a:moveTo>
                    <a:lnTo>
                      <a:pt x="59476" y="13517"/>
                    </a:lnTo>
                    <a:lnTo>
                      <a:pt x="59476" y="5407"/>
                    </a:lnTo>
                    <a:lnTo>
                      <a:pt x="5407" y="5407"/>
                    </a:lnTo>
                    <a:lnTo>
                      <a:pt x="5407" y="13517"/>
                    </a:lnTo>
                    <a:lnTo>
                      <a:pt x="5407" y="13517"/>
                    </a:lnTo>
                    <a:lnTo>
                      <a:pt x="5407" y="1351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0" name="Szabadkézi sokszög: alakzat 269">
                <a:extLst>
                  <a:ext uri="{FF2B5EF4-FFF2-40B4-BE49-F238E27FC236}">
                    <a16:creationId xmlns:a16="http://schemas.microsoft.com/office/drawing/2014/main" id="{1BBA8037-958A-4B67-9991-9BDC0BA9F63E}"/>
                  </a:ext>
                </a:extLst>
              </p:cNvPr>
              <p:cNvSpPr/>
              <p:nvPr/>
            </p:nvSpPr>
            <p:spPr>
              <a:xfrm>
                <a:off x="4559415" y="2417154"/>
                <a:ext cx="67586" cy="108138"/>
              </a:xfrm>
              <a:custGeom>
                <a:avLst/>
                <a:gdLst>
                  <a:gd name="connsiteX0" fmla="*/ 70289 w 67586"/>
                  <a:gd name="connsiteY0" fmla="*/ 0 h 108137"/>
                  <a:gd name="connsiteX1" fmla="*/ 62179 w 67586"/>
                  <a:gd name="connsiteY1" fmla="*/ 6759 h 108137"/>
                  <a:gd name="connsiteX2" fmla="*/ 52717 w 67586"/>
                  <a:gd name="connsiteY2" fmla="*/ 0 h 108137"/>
                  <a:gd name="connsiteX3" fmla="*/ 44607 w 67586"/>
                  <a:gd name="connsiteY3" fmla="*/ 6759 h 108137"/>
                  <a:gd name="connsiteX4" fmla="*/ 35144 w 67586"/>
                  <a:gd name="connsiteY4" fmla="*/ 0 h 108137"/>
                  <a:gd name="connsiteX5" fmla="*/ 27034 w 67586"/>
                  <a:gd name="connsiteY5" fmla="*/ 6759 h 108137"/>
                  <a:gd name="connsiteX6" fmla="*/ 17572 w 67586"/>
                  <a:gd name="connsiteY6" fmla="*/ 0 h 108137"/>
                  <a:gd name="connsiteX7" fmla="*/ 8110 w 67586"/>
                  <a:gd name="connsiteY7" fmla="*/ 6759 h 108137"/>
                  <a:gd name="connsiteX8" fmla="*/ 0 w 67586"/>
                  <a:gd name="connsiteY8" fmla="*/ 0 h 108137"/>
                  <a:gd name="connsiteX9" fmla="*/ 0 w 67586"/>
                  <a:gd name="connsiteY9" fmla="*/ 117600 h 108137"/>
                  <a:gd name="connsiteX10" fmla="*/ 9462 w 67586"/>
                  <a:gd name="connsiteY10" fmla="*/ 110841 h 108137"/>
                  <a:gd name="connsiteX11" fmla="*/ 17572 w 67586"/>
                  <a:gd name="connsiteY11" fmla="*/ 117600 h 108137"/>
                  <a:gd name="connsiteX12" fmla="*/ 27034 w 67586"/>
                  <a:gd name="connsiteY12" fmla="*/ 110841 h 108137"/>
                  <a:gd name="connsiteX13" fmla="*/ 35144 w 67586"/>
                  <a:gd name="connsiteY13" fmla="*/ 117600 h 108137"/>
                  <a:gd name="connsiteX14" fmla="*/ 44607 w 67586"/>
                  <a:gd name="connsiteY14" fmla="*/ 110841 h 108137"/>
                  <a:gd name="connsiteX15" fmla="*/ 52717 w 67586"/>
                  <a:gd name="connsiteY15" fmla="*/ 117600 h 108137"/>
                  <a:gd name="connsiteX16" fmla="*/ 62179 w 67586"/>
                  <a:gd name="connsiteY16" fmla="*/ 110841 h 108137"/>
                  <a:gd name="connsiteX17" fmla="*/ 70289 w 67586"/>
                  <a:gd name="connsiteY17" fmla="*/ 117600 h 108137"/>
                  <a:gd name="connsiteX18" fmla="*/ 70289 w 67586"/>
                  <a:gd name="connsiteY18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586" h="108137">
                    <a:moveTo>
                      <a:pt x="70289" y="0"/>
                    </a:moveTo>
                    <a:lnTo>
                      <a:pt x="62179" y="6759"/>
                    </a:lnTo>
                    <a:lnTo>
                      <a:pt x="52717" y="0"/>
                    </a:lnTo>
                    <a:lnTo>
                      <a:pt x="44607" y="6759"/>
                    </a:lnTo>
                    <a:lnTo>
                      <a:pt x="35144" y="0"/>
                    </a:lnTo>
                    <a:lnTo>
                      <a:pt x="27034" y="6759"/>
                    </a:lnTo>
                    <a:lnTo>
                      <a:pt x="17572" y="0"/>
                    </a:lnTo>
                    <a:lnTo>
                      <a:pt x="8110" y="6759"/>
                    </a:lnTo>
                    <a:lnTo>
                      <a:pt x="0" y="0"/>
                    </a:lnTo>
                    <a:lnTo>
                      <a:pt x="0" y="117600"/>
                    </a:lnTo>
                    <a:lnTo>
                      <a:pt x="9462" y="110841"/>
                    </a:lnTo>
                    <a:lnTo>
                      <a:pt x="17572" y="117600"/>
                    </a:lnTo>
                    <a:lnTo>
                      <a:pt x="27034" y="110841"/>
                    </a:lnTo>
                    <a:lnTo>
                      <a:pt x="35144" y="117600"/>
                    </a:lnTo>
                    <a:lnTo>
                      <a:pt x="44607" y="110841"/>
                    </a:lnTo>
                    <a:lnTo>
                      <a:pt x="52717" y="117600"/>
                    </a:lnTo>
                    <a:lnTo>
                      <a:pt x="62179" y="110841"/>
                    </a:lnTo>
                    <a:lnTo>
                      <a:pt x="70289" y="117600"/>
                    </a:lnTo>
                    <a:lnTo>
                      <a:pt x="702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1" name="Szabadkézi sokszög: alakzat 270">
                <a:extLst>
                  <a:ext uri="{FF2B5EF4-FFF2-40B4-BE49-F238E27FC236}">
                    <a16:creationId xmlns:a16="http://schemas.microsoft.com/office/drawing/2014/main" id="{F884F071-A646-4401-806A-DBE65FF64C0C}"/>
                  </a:ext>
                </a:extLst>
              </p:cNvPr>
              <p:cNvSpPr/>
              <p:nvPr/>
            </p:nvSpPr>
            <p:spPr>
              <a:xfrm>
                <a:off x="4558064" y="2413437"/>
                <a:ext cx="67586" cy="121655"/>
              </a:xfrm>
              <a:custGeom>
                <a:avLst/>
                <a:gdLst>
                  <a:gd name="connsiteX0" fmla="*/ 71641 w 67586"/>
                  <a:gd name="connsiteY0" fmla="*/ 124020 h 121654"/>
                  <a:gd name="connsiteX1" fmla="*/ 70289 w 67586"/>
                  <a:gd name="connsiteY1" fmla="*/ 124020 h 121654"/>
                  <a:gd name="connsiteX2" fmla="*/ 63531 w 67586"/>
                  <a:gd name="connsiteY2" fmla="*/ 118614 h 121654"/>
                  <a:gd name="connsiteX3" fmla="*/ 56772 w 67586"/>
                  <a:gd name="connsiteY3" fmla="*/ 124020 h 121654"/>
                  <a:gd name="connsiteX4" fmla="*/ 52717 w 67586"/>
                  <a:gd name="connsiteY4" fmla="*/ 124020 h 121654"/>
                  <a:gd name="connsiteX5" fmla="*/ 45958 w 67586"/>
                  <a:gd name="connsiteY5" fmla="*/ 118614 h 121654"/>
                  <a:gd name="connsiteX6" fmla="*/ 39200 w 67586"/>
                  <a:gd name="connsiteY6" fmla="*/ 124020 h 121654"/>
                  <a:gd name="connsiteX7" fmla="*/ 35145 w 67586"/>
                  <a:gd name="connsiteY7" fmla="*/ 124020 h 121654"/>
                  <a:gd name="connsiteX8" fmla="*/ 28386 w 67586"/>
                  <a:gd name="connsiteY8" fmla="*/ 118614 h 121654"/>
                  <a:gd name="connsiteX9" fmla="*/ 21628 w 67586"/>
                  <a:gd name="connsiteY9" fmla="*/ 124020 h 121654"/>
                  <a:gd name="connsiteX10" fmla="*/ 17572 w 67586"/>
                  <a:gd name="connsiteY10" fmla="*/ 124020 h 121654"/>
                  <a:gd name="connsiteX11" fmla="*/ 10814 w 67586"/>
                  <a:gd name="connsiteY11" fmla="*/ 118614 h 121654"/>
                  <a:gd name="connsiteX12" fmla="*/ 4055 w 67586"/>
                  <a:gd name="connsiteY12" fmla="*/ 124020 h 121654"/>
                  <a:gd name="connsiteX13" fmla="*/ 1352 w 67586"/>
                  <a:gd name="connsiteY13" fmla="*/ 124020 h 121654"/>
                  <a:gd name="connsiteX14" fmla="*/ 0 w 67586"/>
                  <a:gd name="connsiteY14" fmla="*/ 121317 h 121654"/>
                  <a:gd name="connsiteX15" fmla="*/ 0 w 67586"/>
                  <a:gd name="connsiteY15" fmla="*/ 3717 h 121654"/>
                  <a:gd name="connsiteX16" fmla="*/ 1352 w 67586"/>
                  <a:gd name="connsiteY16" fmla="*/ 1014 h 121654"/>
                  <a:gd name="connsiteX17" fmla="*/ 4055 w 67586"/>
                  <a:gd name="connsiteY17" fmla="*/ 1014 h 121654"/>
                  <a:gd name="connsiteX18" fmla="*/ 10814 w 67586"/>
                  <a:gd name="connsiteY18" fmla="*/ 6421 h 121654"/>
                  <a:gd name="connsiteX19" fmla="*/ 17572 w 67586"/>
                  <a:gd name="connsiteY19" fmla="*/ 1014 h 121654"/>
                  <a:gd name="connsiteX20" fmla="*/ 21628 w 67586"/>
                  <a:gd name="connsiteY20" fmla="*/ 1014 h 121654"/>
                  <a:gd name="connsiteX21" fmla="*/ 28386 w 67586"/>
                  <a:gd name="connsiteY21" fmla="*/ 6421 h 121654"/>
                  <a:gd name="connsiteX22" fmla="*/ 35145 w 67586"/>
                  <a:gd name="connsiteY22" fmla="*/ 1014 h 121654"/>
                  <a:gd name="connsiteX23" fmla="*/ 39200 w 67586"/>
                  <a:gd name="connsiteY23" fmla="*/ 1014 h 121654"/>
                  <a:gd name="connsiteX24" fmla="*/ 45958 w 67586"/>
                  <a:gd name="connsiteY24" fmla="*/ 6421 h 121654"/>
                  <a:gd name="connsiteX25" fmla="*/ 52717 w 67586"/>
                  <a:gd name="connsiteY25" fmla="*/ 1014 h 121654"/>
                  <a:gd name="connsiteX26" fmla="*/ 56772 w 67586"/>
                  <a:gd name="connsiteY26" fmla="*/ 1014 h 121654"/>
                  <a:gd name="connsiteX27" fmla="*/ 63531 w 67586"/>
                  <a:gd name="connsiteY27" fmla="*/ 6421 h 121654"/>
                  <a:gd name="connsiteX28" fmla="*/ 70289 w 67586"/>
                  <a:gd name="connsiteY28" fmla="*/ 1014 h 121654"/>
                  <a:gd name="connsiteX29" fmla="*/ 72993 w 67586"/>
                  <a:gd name="connsiteY29" fmla="*/ 1014 h 121654"/>
                  <a:gd name="connsiteX30" fmla="*/ 74345 w 67586"/>
                  <a:gd name="connsiteY30" fmla="*/ 3717 h 121654"/>
                  <a:gd name="connsiteX31" fmla="*/ 74345 w 67586"/>
                  <a:gd name="connsiteY31" fmla="*/ 121317 h 121654"/>
                  <a:gd name="connsiteX32" fmla="*/ 71641 w 67586"/>
                  <a:gd name="connsiteY32" fmla="*/ 124020 h 121654"/>
                  <a:gd name="connsiteX33" fmla="*/ 71641 w 67586"/>
                  <a:gd name="connsiteY33" fmla="*/ 124020 h 121654"/>
                  <a:gd name="connsiteX34" fmla="*/ 71641 w 67586"/>
                  <a:gd name="connsiteY34" fmla="*/ 124020 h 121654"/>
                  <a:gd name="connsiteX35" fmla="*/ 10814 w 67586"/>
                  <a:gd name="connsiteY35" fmla="*/ 110503 h 121654"/>
                  <a:gd name="connsiteX36" fmla="*/ 12165 w 67586"/>
                  <a:gd name="connsiteY36" fmla="*/ 110503 h 121654"/>
                  <a:gd name="connsiteX37" fmla="*/ 18924 w 67586"/>
                  <a:gd name="connsiteY37" fmla="*/ 115910 h 121654"/>
                  <a:gd name="connsiteX38" fmla="*/ 25683 w 67586"/>
                  <a:gd name="connsiteY38" fmla="*/ 110503 h 121654"/>
                  <a:gd name="connsiteX39" fmla="*/ 29738 w 67586"/>
                  <a:gd name="connsiteY39" fmla="*/ 110503 h 121654"/>
                  <a:gd name="connsiteX40" fmla="*/ 36496 w 67586"/>
                  <a:gd name="connsiteY40" fmla="*/ 115910 h 121654"/>
                  <a:gd name="connsiteX41" fmla="*/ 43255 w 67586"/>
                  <a:gd name="connsiteY41" fmla="*/ 110503 h 121654"/>
                  <a:gd name="connsiteX42" fmla="*/ 47310 w 67586"/>
                  <a:gd name="connsiteY42" fmla="*/ 110503 h 121654"/>
                  <a:gd name="connsiteX43" fmla="*/ 54069 w 67586"/>
                  <a:gd name="connsiteY43" fmla="*/ 115910 h 121654"/>
                  <a:gd name="connsiteX44" fmla="*/ 60827 w 67586"/>
                  <a:gd name="connsiteY44" fmla="*/ 110503 h 121654"/>
                  <a:gd name="connsiteX45" fmla="*/ 64882 w 67586"/>
                  <a:gd name="connsiteY45" fmla="*/ 110503 h 121654"/>
                  <a:gd name="connsiteX46" fmla="*/ 68938 w 67586"/>
                  <a:gd name="connsiteY46" fmla="*/ 114558 h 121654"/>
                  <a:gd name="connsiteX47" fmla="*/ 68938 w 67586"/>
                  <a:gd name="connsiteY47" fmla="*/ 9124 h 121654"/>
                  <a:gd name="connsiteX48" fmla="*/ 64882 w 67586"/>
                  <a:gd name="connsiteY48" fmla="*/ 13179 h 121654"/>
                  <a:gd name="connsiteX49" fmla="*/ 60827 w 67586"/>
                  <a:gd name="connsiteY49" fmla="*/ 13179 h 121654"/>
                  <a:gd name="connsiteX50" fmla="*/ 54069 w 67586"/>
                  <a:gd name="connsiteY50" fmla="*/ 7772 h 121654"/>
                  <a:gd name="connsiteX51" fmla="*/ 47310 w 67586"/>
                  <a:gd name="connsiteY51" fmla="*/ 13179 h 121654"/>
                  <a:gd name="connsiteX52" fmla="*/ 43255 w 67586"/>
                  <a:gd name="connsiteY52" fmla="*/ 13179 h 121654"/>
                  <a:gd name="connsiteX53" fmla="*/ 36496 w 67586"/>
                  <a:gd name="connsiteY53" fmla="*/ 7772 h 121654"/>
                  <a:gd name="connsiteX54" fmla="*/ 29738 w 67586"/>
                  <a:gd name="connsiteY54" fmla="*/ 13179 h 121654"/>
                  <a:gd name="connsiteX55" fmla="*/ 25683 w 67586"/>
                  <a:gd name="connsiteY55" fmla="*/ 13179 h 121654"/>
                  <a:gd name="connsiteX56" fmla="*/ 18924 w 67586"/>
                  <a:gd name="connsiteY56" fmla="*/ 7772 h 121654"/>
                  <a:gd name="connsiteX57" fmla="*/ 12165 w 67586"/>
                  <a:gd name="connsiteY57" fmla="*/ 13179 h 121654"/>
                  <a:gd name="connsiteX58" fmla="*/ 8110 w 67586"/>
                  <a:gd name="connsiteY58" fmla="*/ 13179 h 121654"/>
                  <a:gd name="connsiteX59" fmla="*/ 4055 w 67586"/>
                  <a:gd name="connsiteY59" fmla="*/ 9124 h 121654"/>
                  <a:gd name="connsiteX60" fmla="*/ 4055 w 67586"/>
                  <a:gd name="connsiteY60" fmla="*/ 114558 h 121654"/>
                  <a:gd name="connsiteX61" fmla="*/ 8110 w 67586"/>
                  <a:gd name="connsiteY61" fmla="*/ 110503 h 121654"/>
                  <a:gd name="connsiteX62" fmla="*/ 10814 w 67586"/>
                  <a:gd name="connsiteY62" fmla="*/ 110503 h 121654"/>
                  <a:gd name="connsiteX63" fmla="*/ 10814 w 67586"/>
                  <a:gd name="connsiteY63" fmla="*/ 110503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7586" h="121654">
                    <a:moveTo>
                      <a:pt x="71641" y="124020"/>
                    </a:moveTo>
                    <a:cubicBezTo>
                      <a:pt x="71641" y="124020"/>
                      <a:pt x="70289" y="124020"/>
                      <a:pt x="70289" y="124020"/>
                    </a:cubicBezTo>
                    <a:lnTo>
                      <a:pt x="63531" y="118614"/>
                    </a:lnTo>
                    <a:lnTo>
                      <a:pt x="56772" y="124020"/>
                    </a:lnTo>
                    <a:cubicBezTo>
                      <a:pt x="55421" y="125372"/>
                      <a:pt x="54069" y="125372"/>
                      <a:pt x="52717" y="124020"/>
                    </a:cubicBezTo>
                    <a:lnTo>
                      <a:pt x="45958" y="118614"/>
                    </a:lnTo>
                    <a:lnTo>
                      <a:pt x="39200" y="124020"/>
                    </a:lnTo>
                    <a:cubicBezTo>
                      <a:pt x="37848" y="125372"/>
                      <a:pt x="36496" y="125372"/>
                      <a:pt x="35145" y="124020"/>
                    </a:cubicBezTo>
                    <a:lnTo>
                      <a:pt x="28386" y="118614"/>
                    </a:lnTo>
                    <a:lnTo>
                      <a:pt x="21628" y="124020"/>
                    </a:lnTo>
                    <a:cubicBezTo>
                      <a:pt x="20276" y="125372"/>
                      <a:pt x="18924" y="125372"/>
                      <a:pt x="17572" y="124020"/>
                    </a:cubicBezTo>
                    <a:lnTo>
                      <a:pt x="10814" y="118614"/>
                    </a:lnTo>
                    <a:lnTo>
                      <a:pt x="4055" y="124020"/>
                    </a:lnTo>
                    <a:cubicBezTo>
                      <a:pt x="2703" y="124020"/>
                      <a:pt x="2703" y="125372"/>
                      <a:pt x="1352" y="124020"/>
                    </a:cubicBezTo>
                    <a:cubicBezTo>
                      <a:pt x="0" y="122669"/>
                      <a:pt x="0" y="122669"/>
                      <a:pt x="0" y="121317"/>
                    </a:cubicBezTo>
                    <a:lnTo>
                      <a:pt x="0" y="3717"/>
                    </a:lnTo>
                    <a:cubicBezTo>
                      <a:pt x="0" y="2366"/>
                      <a:pt x="0" y="1014"/>
                      <a:pt x="1352" y="1014"/>
                    </a:cubicBezTo>
                    <a:cubicBezTo>
                      <a:pt x="2703" y="1014"/>
                      <a:pt x="4055" y="1014"/>
                      <a:pt x="4055" y="1014"/>
                    </a:cubicBezTo>
                    <a:lnTo>
                      <a:pt x="10814" y="6421"/>
                    </a:lnTo>
                    <a:lnTo>
                      <a:pt x="17572" y="1014"/>
                    </a:lnTo>
                    <a:cubicBezTo>
                      <a:pt x="18924" y="-338"/>
                      <a:pt x="20276" y="-338"/>
                      <a:pt x="21628" y="1014"/>
                    </a:cubicBezTo>
                    <a:lnTo>
                      <a:pt x="28386" y="6421"/>
                    </a:lnTo>
                    <a:lnTo>
                      <a:pt x="35145" y="1014"/>
                    </a:lnTo>
                    <a:cubicBezTo>
                      <a:pt x="36496" y="-338"/>
                      <a:pt x="37848" y="-338"/>
                      <a:pt x="39200" y="1014"/>
                    </a:cubicBezTo>
                    <a:lnTo>
                      <a:pt x="45958" y="6421"/>
                    </a:lnTo>
                    <a:lnTo>
                      <a:pt x="52717" y="1014"/>
                    </a:lnTo>
                    <a:cubicBezTo>
                      <a:pt x="54069" y="-338"/>
                      <a:pt x="55421" y="-338"/>
                      <a:pt x="56772" y="1014"/>
                    </a:cubicBezTo>
                    <a:lnTo>
                      <a:pt x="63531" y="6421"/>
                    </a:lnTo>
                    <a:lnTo>
                      <a:pt x="70289" y="1014"/>
                    </a:lnTo>
                    <a:cubicBezTo>
                      <a:pt x="71641" y="1014"/>
                      <a:pt x="71641" y="-338"/>
                      <a:pt x="72993" y="1014"/>
                    </a:cubicBezTo>
                    <a:cubicBezTo>
                      <a:pt x="74345" y="1014"/>
                      <a:pt x="74345" y="2366"/>
                      <a:pt x="74345" y="3717"/>
                    </a:cubicBezTo>
                    <a:lnTo>
                      <a:pt x="74345" y="121317"/>
                    </a:lnTo>
                    <a:cubicBezTo>
                      <a:pt x="75696" y="122669"/>
                      <a:pt x="74345" y="122669"/>
                      <a:pt x="71641" y="124020"/>
                    </a:cubicBezTo>
                    <a:cubicBezTo>
                      <a:pt x="72993" y="124020"/>
                      <a:pt x="72993" y="124020"/>
                      <a:pt x="71641" y="124020"/>
                    </a:cubicBezTo>
                    <a:lnTo>
                      <a:pt x="71641" y="124020"/>
                    </a:lnTo>
                    <a:close/>
                    <a:moveTo>
                      <a:pt x="10814" y="110503"/>
                    </a:moveTo>
                    <a:cubicBezTo>
                      <a:pt x="10814" y="110503"/>
                      <a:pt x="12165" y="110503"/>
                      <a:pt x="12165" y="110503"/>
                    </a:cubicBezTo>
                    <a:lnTo>
                      <a:pt x="18924" y="115910"/>
                    </a:lnTo>
                    <a:lnTo>
                      <a:pt x="25683" y="110503"/>
                    </a:lnTo>
                    <a:cubicBezTo>
                      <a:pt x="27034" y="109152"/>
                      <a:pt x="28386" y="109152"/>
                      <a:pt x="29738" y="110503"/>
                    </a:cubicBezTo>
                    <a:lnTo>
                      <a:pt x="36496" y="115910"/>
                    </a:lnTo>
                    <a:lnTo>
                      <a:pt x="43255" y="110503"/>
                    </a:lnTo>
                    <a:cubicBezTo>
                      <a:pt x="44607" y="109152"/>
                      <a:pt x="45958" y="109152"/>
                      <a:pt x="47310" y="110503"/>
                    </a:cubicBezTo>
                    <a:lnTo>
                      <a:pt x="54069" y="115910"/>
                    </a:lnTo>
                    <a:lnTo>
                      <a:pt x="60827" y="110503"/>
                    </a:lnTo>
                    <a:cubicBezTo>
                      <a:pt x="62179" y="109152"/>
                      <a:pt x="63531" y="109152"/>
                      <a:pt x="64882" y="110503"/>
                    </a:cubicBezTo>
                    <a:lnTo>
                      <a:pt x="68938" y="114558"/>
                    </a:lnTo>
                    <a:lnTo>
                      <a:pt x="68938" y="9124"/>
                    </a:lnTo>
                    <a:lnTo>
                      <a:pt x="64882" y="13179"/>
                    </a:lnTo>
                    <a:cubicBezTo>
                      <a:pt x="63531" y="14531"/>
                      <a:pt x="62179" y="14531"/>
                      <a:pt x="60827" y="13179"/>
                    </a:cubicBezTo>
                    <a:lnTo>
                      <a:pt x="54069" y="7772"/>
                    </a:lnTo>
                    <a:lnTo>
                      <a:pt x="47310" y="13179"/>
                    </a:lnTo>
                    <a:cubicBezTo>
                      <a:pt x="45958" y="14531"/>
                      <a:pt x="44607" y="14531"/>
                      <a:pt x="43255" y="13179"/>
                    </a:cubicBezTo>
                    <a:lnTo>
                      <a:pt x="36496" y="7772"/>
                    </a:lnTo>
                    <a:lnTo>
                      <a:pt x="29738" y="13179"/>
                    </a:lnTo>
                    <a:cubicBezTo>
                      <a:pt x="28386" y="14531"/>
                      <a:pt x="27034" y="14531"/>
                      <a:pt x="25683" y="13179"/>
                    </a:cubicBezTo>
                    <a:lnTo>
                      <a:pt x="18924" y="7772"/>
                    </a:lnTo>
                    <a:lnTo>
                      <a:pt x="12165" y="13179"/>
                    </a:lnTo>
                    <a:cubicBezTo>
                      <a:pt x="10814" y="14531"/>
                      <a:pt x="9462" y="14531"/>
                      <a:pt x="8110" y="13179"/>
                    </a:cubicBezTo>
                    <a:lnTo>
                      <a:pt x="4055" y="9124"/>
                    </a:lnTo>
                    <a:lnTo>
                      <a:pt x="4055" y="114558"/>
                    </a:lnTo>
                    <a:lnTo>
                      <a:pt x="8110" y="110503"/>
                    </a:lnTo>
                    <a:cubicBezTo>
                      <a:pt x="9462" y="111855"/>
                      <a:pt x="9462" y="110503"/>
                      <a:pt x="10814" y="110503"/>
                    </a:cubicBezTo>
                    <a:lnTo>
                      <a:pt x="10814" y="1105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2" name="Szabadkézi sokszög: alakzat 271">
                <a:extLst>
                  <a:ext uri="{FF2B5EF4-FFF2-40B4-BE49-F238E27FC236}">
                    <a16:creationId xmlns:a16="http://schemas.microsoft.com/office/drawing/2014/main" id="{8376BFCE-DB09-457F-A299-2B9C47783EDB}"/>
                  </a:ext>
                </a:extLst>
              </p:cNvPr>
              <p:cNvSpPr/>
              <p:nvPr/>
            </p:nvSpPr>
            <p:spPr>
              <a:xfrm>
                <a:off x="4572933" y="2448244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3" name="Szabadkézi sokszög: alakzat 272">
                <a:extLst>
                  <a:ext uri="{FF2B5EF4-FFF2-40B4-BE49-F238E27FC236}">
                    <a16:creationId xmlns:a16="http://schemas.microsoft.com/office/drawing/2014/main" id="{F599E64A-E307-4CD6-87C8-87446FC5B0EC}"/>
                  </a:ext>
                </a:extLst>
              </p:cNvPr>
              <p:cNvSpPr/>
              <p:nvPr/>
            </p:nvSpPr>
            <p:spPr>
              <a:xfrm>
                <a:off x="4572933" y="2461761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4" name="Szabadkézi sokszög: alakzat 273">
                <a:extLst>
                  <a:ext uri="{FF2B5EF4-FFF2-40B4-BE49-F238E27FC236}">
                    <a16:creationId xmlns:a16="http://schemas.microsoft.com/office/drawing/2014/main" id="{95BC7705-BF40-4069-A8CA-ABEFD5638329}"/>
                  </a:ext>
                </a:extLst>
              </p:cNvPr>
              <p:cNvSpPr/>
              <p:nvPr/>
            </p:nvSpPr>
            <p:spPr>
              <a:xfrm>
                <a:off x="4572933" y="2476630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5" name="Szabadkézi sokszög: alakzat 274">
                <a:extLst>
                  <a:ext uri="{FF2B5EF4-FFF2-40B4-BE49-F238E27FC236}">
                    <a16:creationId xmlns:a16="http://schemas.microsoft.com/office/drawing/2014/main" id="{A20CF36C-AA11-45AB-ACFF-5DFAA86CDC56}"/>
                  </a:ext>
                </a:extLst>
              </p:cNvPr>
              <p:cNvSpPr/>
              <p:nvPr/>
            </p:nvSpPr>
            <p:spPr>
              <a:xfrm>
                <a:off x="4572933" y="2491499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6" name="Szabadkézi sokszög: alakzat 275">
                <a:extLst>
                  <a:ext uri="{FF2B5EF4-FFF2-40B4-BE49-F238E27FC236}">
                    <a16:creationId xmlns:a16="http://schemas.microsoft.com/office/drawing/2014/main" id="{38046364-4C3A-4C7D-8EDB-984B3AF30B48}"/>
                  </a:ext>
                </a:extLst>
              </p:cNvPr>
              <p:cNvSpPr/>
              <p:nvPr/>
            </p:nvSpPr>
            <p:spPr>
              <a:xfrm>
                <a:off x="4571581" y="2505016"/>
                <a:ext cx="13517" cy="13517"/>
              </a:xfrm>
              <a:custGeom>
                <a:avLst/>
                <a:gdLst>
                  <a:gd name="connsiteX0" fmla="*/ 18924 w 13517"/>
                  <a:gd name="connsiteY0" fmla="*/ 5407 h 0"/>
                  <a:gd name="connsiteX1" fmla="*/ 2703 w 13517"/>
                  <a:gd name="connsiteY1" fmla="*/ 5407 h 0"/>
                  <a:gd name="connsiteX2" fmla="*/ 0 w 13517"/>
                  <a:gd name="connsiteY2" fmla="*/ 2703 h 0"/>
                  <a:gd name="connsiteX3" fmla="*/ 2703 w 13517"/>
                  <a:gd name="connsiteY3" fmla="*/ 0 h 0"/>
                  <a:gd name="connsiteX4" fmla="*/ 18924 w 13517"/>
                  <a:gd name="connsiteY4" fmla="*/ 0 h 0"/>
                  <a:gd name="connsiteX5" fmla="*/ 21628 w 13517"/>
                  <a:gd name="connsiteY5" fmla="*/ 2703 h 0"/>
                  <a:gd name="connsiteX6" fmla="*/ 18924 w 13517"/>
                  <a:gd name="connsiteY6" fmla="*/ 5407 h 0"/>
                  <a:gd name="connsiteX7" fmla="*/ 18924 w 13517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>
                    <a:moveTo>
                      <a:pt x="18924" y="5407"/>
                    </a:moveTo>
                    <a:lnTo>
                      <a:pt x="2703" y="5407"/>
                    </a:lnTo>
                    <a:cubicBezTo>
                      <a:pt x="1352" y="5407"/>
                      <a:pt x="0" y="4055"/>
                      <a:pt x="0" y="2703"/>
                    </a:cubicBezTo>
                    <a:cubicBezTo>
                      <a:pt x="0" y="1352"/>
                      <a:pt x="1352" y="0"/>
                      <a:pt x="2703" y="0"/>
                    </a:cubicBezTo>
                    <a:lnTo>
                      <a:pt x="18924" y="0"/>
                    </a:lnTo>
                    <a:cubicBezTo>
                      <a:pt x="20276" y="0"/>
                      <a:pt x="21628" y="1352"/>
                      <a:pt x="21628" y="2703"/>
                    </a:cubicBezTo>
                    <a:cubicBezTo>
                      <a:pt x="21628" y="5407"/>
                      <a:pt x="20276" y="5407"/>
                      <a:pt x="18924" y="5407"/>
                    </a:cubicBezTo>
                    <a:lnTo>
                      <a:pt x="18924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Szabadkézi sokszög: alakzat 276">
                <a:extLst>
                  <a:ext uri="{FF2B5EF4-FFF2-40B4-BE49-F238E27FC236}">
                    <a16:creationId xmlns:a16="http://schemas.microsoft.com/office/drawing/2014/main" id="{67EDE74D-EB8F-48B8-8004-4580275B2B40}"/>
                  </a:ext>
                </a:extLst>
              </p:cNvPr>
              <p:cNvSpPr/>
              <p:nvPr/>
            </p:nvSpPr>
            <p:spPr>
              <a:xfrm>
                <a:off x="4806780" y="2241430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10814 w 27034"/>
                  <a:gd name="connsiteY1" fmla="*/ 0 h 40551"/>
                  <a:gd name="connsiteX2" fmla="*/ 32441 w 27034"/>
                  <a:gd name="connsiteY2" fmla="*/ 21628 h 40551"/>
                  <a:gd name="connsiteX3" fmla="*/ 10814 w 27034"/>
                  <a:gd name="connsiteY3" fmla="*/ 43255 h 40551"/>
                  <a:gd name="connsiteX4" fmla="*/ 0 w 27034"/>
                  <a:gd name="connsiteY4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10814" y="0"/>
                    </a:lnTo>
                    <a:cubicBezTo>
                      <a:pt x="22979" y="0"/>
                      <a:pt x="32441" y="9462"/>
                      <a:pt x="32441" y="21628"/>
                    </a:cubicBezTo>
                    <a:cubicBezTo>
                      <a:pt x="32441" y="33793"/>
                      <a:pt x="22979" y="43255"/>
                      <a:pt x="10814" y="43255"/>
                    </a:cubicBezTo>
                    <a:lnTo>
                      <a:pt x="0" y="43255"/>
                    </a:lnTo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8" name="Szabadkézi sokszög: alakzat 277">
                <a:extLst>
                  <a:ext uri="{FF2B5EF4-FFF2-40B4-BE49-F238E27FC236}">
                    <a16:creationId xmlns:a16="http://schemas.microsoft.com/office/drawing/2014/main" id="{F6A397A0-8E1E-4BBD-BA89-AF32BB93E209}"/>
                  </a:ext>
                </a:extLst>
              </p:cNvPr>
              <p:cNvSpPr/>
              <p:nvPr/>
            </p:nvSpPr>
            <p:spPr>
              <a:xfrm>
                <a:off x="4786505" y="2241430"/>
                <a:ext cx="40552" cy="40552"/>
              </a:xfrm>
              <a:custGeom>
                <a:avLst/>
                <a:gdLst>
                  <a:gd name="connsiteX0" fmla="*/ 41903 w 40551"/>
                  <a:gd name="connsiteY0" fmla="*/ 21628 h 40551"/>
                  <a:gd name="connsiteX1" fmla="*/ 20276 w 40551"/>
                  <a:gd name="connsiteY1" fmla="*/ 43255 h 40551"/>
                  <a:gd name="connsiteX2" fmla="*/ 0 w 40551"/>
                  <a:gd name="connsiteY2" fmla="*/ 21628 h 40551"/>
                  <a:gd name="connsiteX3" fmla="*/ 21628 w 40551"/>
                  <a:gd name="connsiteY3" fmla="*/ 0 h 40551"/>
                  <a:gd name="connsiteX4" fmla="*/ 41903 w 40551"/>
                  <a:gd name="connsiteY4" fmla="*/ 21628 h 40551"/>
                  <a:gd name="connsiteX5" fmla="*/ 41903 w 40551"/>
                  <a:gd name="connsiteY5" fmla="*/ 21628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51" h="40551">
                    <a:moveTo>
                      <a:pt x="41903" y="21628"/>
                    </a:moveTo>
                    <a:cubicBezTo>
                      <a:pt x="41903" y="33793"/>
                      <a:pt x="32441" y="43255"/>
                      <a:pt x="20276" y="43255"/>
                    </a:cubicBezTo>
                    <a:cubicBezTo>
                      <a:pt x="8110" y="43255"/>
                      <a:pt x="0" y="33793"/>
                      <a:pt x="0" y="21628"/>
                    </a:cubicBezTo>
                    <a:cubicBezTo>
                      <a:pt x="0" y="9462"/>
                      <a:pt x="9462" y="0"/>
                      <a:pt x="21628" y="0"/>
                    </a:cubicBezTo>
                    <a:cubicBezTo>
                      <a:pt x="33793" y="0"/>
                      <a:pt x="41903" y="9462"/>
                      <a:pt x="41903" y="21628"/>
                    </a:cubicBezTo>
                    <a:lnTo>
                      <a:pt x="41903" y="21628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9" name="Szabadkézi sokszög: alakzat 278">
                <a:extLst>
                  <a:ext uri="{FF2B5EF4-FFF2-40B4-BE49-F238E27FC236}">
                    <a16:creationId xmlns:a16="http://schemas.microsoft.com/office/drawing/2014/main" id="{A2314261-63EE-4A06-B73A-CE694E147137}"/>
                  </a:ext>
                </a:extLst>
              </p:cNvPr>
              <p:cNvSpPr/>
              <p:nvPr/>
            </p:nvSpPr>
            <p:spPr>
              <a:xfrm>
                <a:off x="4782450" y="2238727"/>
                <a:ext cx="54069" cy="40552"/>
              </a:xfrm>
              <a:custGeom>
                <a:avLst/>
                <a:gdLst>
                  <a:gd name="connsiteX0" fmla="*/ 35144 w 54068"/>
                  <a:gd name="connsiteY0" fmla="*/ 0 h 40551"/>
                  <a:gd name="connsiteX1" fmla="*/ 24331 w 54068"/>
                  <a:gd name="connsiteY1" fmla="*/ 0 h 40551"/>
                  <a:gd name="connsiteX2" fmla="*/ 0 w 54068"/>
                  <a:gd name="connsiteY2" fmla="*/ 24331 h 40551"/>
                  <a:gd name="connsiteX3" fmla="*/ 24331 w 54068"/>
                  <a:gd name="connsiteY3" fmla="*/ 48662 h 40551"/>
                  <a:gd name="connsiteX4" fmla="*/ 35144 w 54068"/>
                  <a:gd name="connsiteY4" fmla="*/ 48662 h 40551"/>
                  <a:gd name="connsiteX5" fmla="*/ 59476 w 54068"/>
                  <a:gd name="connsiteY5" fmla="*/ 24331 h 40551"/>
                  <a:gd name="connsiteX6" fmla="*/ 35144 w 54068"/>
                  <a:gd name="connsiteY6" fmla="*/ 0 h 40551"/>
                  <a:gd name="connsiteX7" fmla="*/ 35144 w 54068"/>
                  <a:gd name="connsiteY7" fmla="*/ 0 h 40551"/>
                  <a:gd name="connsiteX8" fmla="*/ 6759 w 54068"/>
                  <a:gd name="connsiteY8" fmla="*/ 24331 h 40551"/>
                  <a:gd name="connsiteX9" fmla="*/ 24331 w 54068"/>
                  <a:gd name="connsiteY9" fmla="*/ 5407 h 40551"/>
                  <a:gd name="connsiteX10" fmla="*/ 41903 w 54068"/>
                  <a:gd name="connsiteY10" fmla="*/ 24331 h 40551"/>
                  <a:gd name="connsiteX11" fmla="*/ 24331 w 54068"/>
                  <a:gd name="connsiteY11" fmla="*/ 43255 h 40551"/>
                  <a:gd name="connsiteX12" fmla="*/ 6759 w 54068"/>
                  <a:gd name="connsiteY12" fmla="*/ 24331 h 40551"/>
                  <a:gd name="connsiteX13" fmla="*/ 6759 w 54068"/>
                  <a:gd name="connsiteY13" fmla="*/ 24331 h 40551"/>
                  <a:gd name="connsiteX14" fmla="*/ 41903 w 54068"/>
                  <a:gd name="connsiteY14" fmla="*/ 41903 h 40551"/>
                  <a:gd name="connsiteX15" fmla="*/ 48662 w 54068"/>
                  <a:gd name="connsiteY15" fmla="*/ 24331 h 40551"/>
                  <a:gd name="connsiteX16" fmla="*/ 41903 w 54068"/>
                  <a:gd name="connsiteY16" fmla="*/ 6759 h 40551"/>
                  <a:gd name="connsiteX17" fmla="*/ 54069 w 54068"/>
                  <a:gd name="connsiteY17" fmla="*/ 24331 h 40551"/>
                  <a:gd name="connsiteX18" fmla="*/ 41903 w 54068"/>
                  <a:gd name="connsiteY18" fmla="*/ 41903 h 40551"/>
                  <a:gd name="connsiteX19" fmla="*/ 41903 w 54068"/>
                  <a:gd name="connsiteY19" fmla="*/ 41903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068" h="40551">
                    <a:moveTo>
                      <a:pt x="35144" y="0"/>
                    </a:moveTo>
                    <a:lnTo>
                      <a:pt x="24331" y="0"/>
                    </a:lnTo>
                    <a:cubicBezTo>
                      <a:pt x="10814" y="0"/>
                      <a:pt x="0" y="10814"/>
                      <a:pt x="0" y="24331"/>
                    </a:cubicBezTo>
                    <a:cubicBezTo>
                      <a:pt x="0" y="37848"/>
                      <a:pt x="10814" y="48662"/>
                      <a:pt x="24331" y="48662"/>
                    </a:cubicBezTo>
                    <a:lnTo>
                      <a:pt x="35144" y="48662"/>
                    </a:lnTo>
                    <a:cubicBezTo>
                      <a:pt x="48662" y="48662"/>
                      <a:pt x="59476" y="37848"/>
                      <a:pt x="59476" y="24331"/>
                    </a:cubicBezTo>
                    <a:cubicBezTo>
                      <a:pt x="59476" y="10814"/>
                      <a:pt x="48662" y="0"/>
                      <a:pt x="35144" y="0"/>
                    </a:cubicBezTo>
                    <a:lnTo>
                      <a:pt x="35144" y="0"/>
                    </a:lnTo>
                    <a:close/>
                    <a:moveTo>
                      <a:pt x="6759" y="24331"/>
                    </a:moveTo>
                    <a:cubicBezTo>
                      <a:pt x="6759" y="13517"/>
                      <a:pt x="14869" y="5407"/>
                      <a:pt x="24331" y="5407"/>
                    </a:cubicBezTo>
                    <a:cubicBezTo>
                      <a:pt x="33793" y="5407"/>
                      <a:pt x="41903" y="13517"/>
                      <a:pt x="41903" y="24331"/>
                    </a:cubicBezTo>
                    <a:cubicBezTo>
                      <a:pt x="41903" y="35145"/>
                      <a:pt x="33793" y="43255"/>
                      <a:pt x="24331" y="43255"/>
                    </a:cubicBezTo>
                    <a:cubicBezTo>
                      <a:pt x="14869" y="43255"/>
                      <a:pt x="6759" y="35145"/>
                      <a:pt x="6759" y="24331"/>
                    </a:cubicBezTo>
                    <a:lnTo>
                      <a:pt x="6759" y="24331"/>
                    </a:lnTo>
                    <a:close/>
                    <a:moveTo>
                      <a:pt x="41903" y="41903"/>
                    </a:moveTo>
                    <a:cubicBezTo>
                      <a:pt x="45958" y="37848"/>
                      <a:pt x="48662" y="31090"/>
                      <a:pt x="48662" y="24331"/>
                    </a:cubicBezTo>
                    <a:cubicBezTo>
                      <a:pt x="48662" y="17572"/>
                      <a:pt x="45958" y="10814"/>
                      <a:pt x="41903" y="6759"/>
                    </a:cubicBezTo>
                    <a:cubicBezTo>
                      <a:pt x="48662" y="9462"/>
                      <a:pt x="54069" y="16221"/>
                      <a:pt x="54069" y="24331"/>
                    </a:cubicBezTo>
                    <a:cubicBezTo>
                      <a:pt x="54069" y="32441"/>
                      <a:pt x="48662" y="39200"/>
                      <a:pt x="41903" y="41903"/>
                    </a:cubicBezTo>
                    <a:lnTo>
                      <a:pt x="41903" y="419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3AE481-CCF0-4B81-93DA-993AE6FA90F8}"/>
              </a:ext>
            </a:extLst>
          </p:cNvPr>
          <p:cNvGrpSpPr/>
          <p:nvPr/>
        </p:nvGrpSpPr>
        <p:grpSpPr>
          <a:xfrm>
            <a:off x="1329468" y="2194161"/>
            <a:ext cx="337930" cy="364326"/>
            <a:chOff x="357674" y="2726772"/>
            <a:chExt cx="337930" cy="364326"/>
          </a:xfrm>
        </p:grpSpPr>
        <p:sp>
          <p:nvSpPr>
            <p:cNvPr id="315" name="Szabadkézi sokszög: alakzat 314">
              <a:extLst>
                <a:ext uri="{FF2B5EF4-FFF2-40B4-BE49-F238E27FC236}">
                  <a16:creationId xmlns:a16="http://schemas.microsoft.com/office/drawing/2014/main" id="{40954081-AA4C-4CAB-BB75-CD36D8272F77}"/>
                </a:ext>
              </a:extLst>
            </p:cNvPr>
            <p:cNvSpPr/>
            <p:nvPr/>
          </p:nvSpPr>
          <p:spPr>
            <a:xfrm>
              <a:off x="357674" y="2726772"/>
              <a:ext cx="337930" cy="256827"/>
            </a:xfrm>
            <a:custGeom>
              <a:avLst/>
              <a:gdLst>
                <a:gd name="connsiteX0" fmla="*/ 293228 w 337930"/>
                <a:gd name="connsiteY0" fmla="*/ 38561 h 256827"/>
                <a:gd name="connsiteX1" fmla="*/ 232401 w 337930"/>
                <a:gd name="connsiteY1" fmla="*/ 246726 h 256827"/>
                <a:gd name="connsiteX2" fmla="*/ 22884 w 337930"/>
                <a:gd name="connsiteY2" fmla="*/ 231857 h 256827"/>
                <a:gd name="connsiteX3" fmla="*/ 51270 w 337930"/>
                <a:gd name="connsiteY3" fmla="*/ 48023 h 256827"/>
                <a:gd name="connsiteX4" fmla="*/ 293228 w 337930"/>
                <a:gd name="connsiteY4" fmla="*/ 38561 h 256827"/>
                <a:gd name="connsiteX5" fmla="*/ 293228 w 337930"/>
                <a:gd name="connsiteY5" fmla="*/ 38561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30" h="256827">
                  <a:moveTo>
                    <a:pt x="293228" y="38561"/>
                  </a:moveTo>
                  <a:cubicBezTo>
                    <a:pt x="402718" y="48023"/>
                    <a:pt x="341890" y="262946"/>
                    <a:pt x="232401" y="246726"/>
                  </a:cubicBezTo>
                  <a:cubicBezTo>
                    <a:pt x="89118" y="226450"/>
                    <a:pt x="71546" y="298091"/>
                    <a:pt x="22884" y="231857"/>
                  </a:cubicBezTo>
                  <a:cubicBezTo>
                    <a:pt x="-9557" y="187250"/>
                    <a:pt x="-13613" y="156160"/>
                    <a:pt x="51270" y="48023"/>
                  </a:cubicBezTo>
                  <a:cubicBezTo>
                    <a:pt x="108042" y="-47950"/>
                    <a:pt x="160760" y="27747"/>
                    <a:pt x="293228" y="38561"/>
                  </a:cubicBezTo>
                  <a:lnTo>
                    <a:pt x="293228" y="38561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Szabadkézi sokszög: alakzat 315">
              <a:extLst>
                <a:ext uri="{FF2B5EF4-FFF2-40B4-BE49-F238E27FC236}">
                  <a16:creationId xmlns:a16="http://schemas.microsoft.com/office/drawing/2014/main" id="{8009C752-4FCE-405C-8682-6FE992261875}"/>
                </a:ext>
              </a:extLst>
            </p:cNvPr>
            <p:cNvSpPr/>
            <p:nvPr/>
          </p:nvSpPr>
          <p:spPr>
            <a:xfrm>
              <a:off x="364338" y="3077581"/>
              <a:ext cx="297379" cy="13517"/>
            </a:xfrm>
            <a:custGeom>
              <a:avLst/>
              <a:gdLst>
                <a:gd name="connsiteX0" fmla="*/ 302786 w 297378"/>
                <a:gd name="connsiteY0" fmla="*/ 5407 h 0"/>
                <a:gd name="connsiteX1" fmla="*/ 151393 w 297378"/>
                <a:gd name="connsiteY1" fmla="*/ 10814 h 0"/>
                <a:gd name="connsiteX2" fmla="*/ 0 w 297378"/>
                <a:gd name="connsiteY2" fmla="*/ 5407 h 0"/>
                <a:gd name="connsiteX3" fmla="*/ 151393 w 297378"/>
                <a:gd name="connsiteY3" fmla="*/ 0 h 0"/>
                <a:gd name="connsiteX4" fmla="*/ 302786 w 297378"/>
                <a:gd name="connsiteY4" fmla="*/ 5407 h 0"/>
                <a:gd name="connsiteX5" fmla="*/ 302786 w 297378"/>
                <a:gd name="connsiteY5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78">
                  <a:moveTo>
                    <a:pt x="302786" y="5407"/>
                  </a:moveTo>
                  <a:cubicBezTo>
                    <a:pt x="302786" y="8110"/>
                    <a:pt x="235200" y="10814"/>
                    <a:pt x="151393" y="10814"/>
                  </a:cubicBezTo>
                  <a:cubicBezTo>
                    <a:pt x="67586" y="10814"/>
                    <a:pt x="0" y="8110"/>
                    <a:pt x="0" y="5407"/>
                  </a:cubicBezTo>
                  <a:cubicBezTo>
                    <a:pt x="0" y="2703"/>
                    <a:pt x="67586" y="0"/>
                    <a:pt x="151393" y="0"/>
                  </a:cubicBezTo>
                  <a:cubicBezTo>
                    <a:pt x="235200" y="0"/>
                    <a:pt x="302786" y="2703"/>
                    <a:pt x="302786" y="5407"/>
                  </a:cubicBezTo>
                  <a:lnTo>
                    <a:pt x="302786" y="5407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79AB7DC-9A20-4800-A9B2-E8176FE28D04}"/>
                </a:ext>
              </a:extLst>
            </p:cNvPr>
            <p:cNvGrpSpPr/>
            <p:nvPr/>
          </p:nvGrpSpPr>
          <p:grpSpPr>
            <a:xfrm>
              <a:off x="364338" y="2754519"/>
              <a:ext cx="297379" cy="301434"/>
              <a:chOff x="364338" y="2754519"/>
              <a:chExt cx="297379" cy="301434"/>
            </a:xfrm>
          </p:grpSpPr>
          <p:sp>
            <p:nvSpPr>
              <p:cNvPr id="317" name="Szabadkézi sokszög: alakzat 316">
                <a:extLst>
                  <a:ext uri="{FF2B5EF4-FFF2-40B4-BE49-F238E27FC236}">
                    <a16:creationId xmlns:a16="http://schemas.microsoft.com/office/drawing/2014/main" id="{4E794C30-4784-4F9E-BFFE-B6AF2DCFC561}"/>
                  </a:ext>
                </a:extLst>
              </p:cNvPr>
              <p:cNvSpPr/>
              <p:nvPr/>
            </p:nvSpPr>
            <p:spPr>
              <a:xfrm>
                <a:off x="502213" y="2957277"/>
                <a:ext cx="13517" cy="94621"/>
              </a:xfrm>
              <a:custGeom>
                <a:avLst/>
                <a:gdLst>
                  <a:gd name="connsiteX0" fmla="*/ 10814 w 13517"/>
                  <a:gd name="connsiteY0" fmla="*/ 104083 h 94620"/>
                  <a:gd name="connsiteX1" fmla="*/ 10814 w 13517"/>
                  <a:gd name="connsiteY1" fmla="*/ 104083 h 94620"/>
                  <a:gd name="connsiteX2" fmla="*/ 0 w 13517"/>
                  <a:gd name="connsiteY2" fmla="*/ 93269 h 94620"/>
                  <a:gd name="connsiteX3" fmla="*/ 0 w 13517"/>
                  <a:gd name="connsiteY3" fmla="*/ 0 h 94620"/>
                  <a:gd name="connsiteX4" fmla="*/ 20276 w 13517"/>
                  <a:gd name="connsiteY4" fmla="*/ 0 h 94620"/>
                  <a:gd name="connsiteX5" fmla="*/ 20276 w 13517"/>
                  <a:gd name="connsiteY5" fmla="*/ 93269 h 94620"/>
                  <a:gd name="connsiteX6" fmla="*/ 10814 w 13517"/>
                  <a:gd name="connsiteY6" fmla="*/ 104083 h 94620"/>
                  <a:gd name="connsiteX7" fmla="*/ 10814 w 13517"/>
                  <a:gd name="connsiteY7" fmla="*/ 10408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 h="94620">
                    <a:moveTo>
                      <a:pt x="10814" y="104083"/>
                    </a:moveTo>
                    <a:lnTo>
                      <a:pt x="10814" y="104083"/>
                    </a:lnTo>
                    <a:cubicBezTo>
                      <a:pt x="5407" y="104083"/>
                      <a:pt x="0" y="100027"/>
                      <a:pt x="0" y="93269"/>
                    </a:cubicBezTo>
                    <a:lnTo>
                      <a:pt x="0" y="0"/>
                    </a:lnTo>
                    <a:lnTo>
                      <a:pt x="20276" y="0"/>
                    </a:lnTo>
                    <a:lnTo>
                      <a:pt x="20276" y="93269"/>
                    </a:lnTo>
                    <a:cubicBezTo>
                      <a:pt x="21628" y="100027"/>
                      <a:pt x="16221" y="104083"/>
                      <a:pt x="10814" y="104083"/>
                    </a:cubicBezTo>
                    <a:lnTo>
                      <a:pt x="10814" y="104083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8" name="Szabadkézi sokszög: alakzat 317">
                <a:extLst>
                  <a:ext uri="{FF2B5EF4-FFF2-40B4-BE49-F238E27FC236}">
                    <a16:creationId xmlns:a16="http://schemas.microsoft.com/office/drawing/2014/main" id="{99B64B42-705A-4EC6-8DAE-1EA315ADC939}"/>
                  </a:ext>
                </a:extLst>
              </p:cNvPr>
              <p:cNvSpPr/>
              <p:nvPr/>
            </p:nvSpPr>
            <p:spPr>
              <a:xfrm>
                <a:off x="503355" y="2757223"/>
                <a:ext cx="13517" cy="94621"/>
              </a:xfrm>
              <a:custGeom>
                <a:avLst/>
                <a:gdLst>
                  <a:gd name="connsiteX0" fmla="*/ 9672 w 13517"/>
                  <a:gd name="connsiteY0" fmla="*/ 0 h 94620"/>
                  <a:gd name="connsiteX1" fmla="*/ 9672 w 13517"/>
                  <a:gd name="connsiteY1" fmla="*/ 0 h 94620"/>
                  <a:gd name="connsiteX2" fmla="*/ 20486 w 13517"/>
                  <a:gd name="connsiteY2" fmla="*/ 10814 h 94620"/>
                  <a:gd name="connsiteX3" fmla="*/ 20486 w 13517"/>
                  <a:gd name="connsiteY3" fmla="*/ 104083 h 94620"/>
                  <a:gd name="connsiteX4" fmla="*/ 210 w 13517"/>
                  <a:gd name="connsiteY4" fmla="*/ 104083 h 94620"/>
                  <a:gd name="connsiteX5" fmla="*/ 210 w 13517"/>
                  <a:gd name="connsiteY5" fmla="*/ 10814 h 94620"/>
                  <a:gd name="connsiteX6" fmla="*/ 9672 w 13517"/>
                  <a:gd name="connsiteY6" fmla="*/ 0 h 94620"/>
                  <a:gd name="connsiteX7" fmla="*/ 9672 w 13517"/>
                  <a:gd name="connsiteY7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 h="94620">
                    <a:moveTo>
                      <a:pt x="9672" y="0"/>
                    </a:moveTo>
                    <a:lnTo>
                      <a:pt x="9672" y="0"/>
                    </a:lnTo>
                    <a:cubicBezTo>
                      <a:pt x="15079" y="0"/>
                      <a:pt x="20486" y="4055"/>
                      <a:pt x="20486" y="10814"/>
                    </a:cubicBezTo>
                    <a:lnTo>
                      <a:pt x="20486" y="104083"/>
                    </a:lnTo>
                    <a:lnTo>
                      <a:pt x="210" y="104083"/>
                    </a:lnTo>
                    <a:lnTo>
                      <a:pt x="210" y="10814"/>
                    </a:lnTo>
                    <a:cubicBezTo>
                      <a:pt x="-1142" y="5407"/>
                      <a:pt x="4265" y="0"/>
                      <a:pt x="9672" y="0"/>
                    </a:cubicBezTo>
                    <a:lnTo>
                      <a:pt x="9672" y="0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Szabadkézi sokszög: alakzat 318">
                <a:extLst>
                  <a:ext uri="{FF2B5EF4-FFF2-40B4-BE49-F238E27FC236}">
                    <a16:creationId xmlns:a16="http://schemas.microsoft.com/office/drawing/2014/main" id="{6C5F8A4A-DF01-47E8-A0A6-35A3E3DEB974}"/>
                  </a:ext>
                </a:extLst>
              </p:cNvPr>
              <p:cNvSpPr/>
              <p:nvPr/>
            </p:nvSpPr>
            <p:spPr>
              <a:xfrm>
                <a:off x="583316" y="2957277"/>
                <a:ext cx="40552" cy="94621"/>
              </a:xfrm>
              <a:custGeom>
                <a:avLst/>
                <a:gdLst>
                  <a:gd name="connsiteX0" fmla="*/ 35145 w 40551"/>
                  <a:gd name="connsiteY0" fmla="*/ 104083 h 94620"/>
                  <a:gd name="connsiteX1" fmla="*/ 35145 w 40551"/>
                  <a:gd name="connsiteY1" fmla="*/ 104083 h 94620"/>
                  <a:gd name="connsiteX2" fmla="*/ 22979 w 40551"/>
                  <a:gd name="connsiteY2" fmla="*/ 95972 h 94620"/>
                  <a:gd name="connsiteX3" fmla="*/ 0 w 40551"/>
                  <a:gd name="connsiteY3" fmla="*/ 5407 h 94620"/>
                  <a:gd name="connsiteX4" fmla="*/ 20276 w 40551"/>
                  <a:gd name="connsiteY4" fmla="*/ 0 h 94620"/>
                  <a:gd name="connsiteX5" fmla="*/ 43255 w 40551"/>
                  <a:gd name="connsiteY5" fmla="*/ 90565 h 94620"/>
                  <a:gd name="connsiteX6" fmla="*/ 35145 w 40551"/>
                  <a:gd name="connsiteY6" fmla="*/ 104083 h 94620"/>
                  <a:gd name="connsiteX7" fmla="*/ 35145 w 40551"/>
                  <a:gd name="connsiteY7" fmla="*/ 10408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94620">
                    <a:moveTo>
                      <a:pt x="35145" y="104083"/>
                    </a:moveTo>
                    <a:lnTo>
                      <a:pt x="35145" y="104083"/>
                    </a:lnTo>
                    <a:cubicBezTo>
                      <a:pt x="29738" y="105434"/>
                      <a:pt x="24331" y="102731"/>
                      <a:pt x="22979" y="95972"/>
                    </a:cubicBezTo>
                    <a:lnTo>
                      <a:pt x="0" y="5407"/>
                    </a:lnTo>
                    <a:lnTo>
                      <a:pt x="20276" y="0"/>
                    </a:lnTo>
                    <a:lnTo>
                      <a:pt x="43255" y="90565"/>
                    </a:lnTo>
                    <a:cubicBezTo>
                      <a:pt x="44607" y="95972"/>
                      <a:pt x="41903" y="102731"/>
                      <a:pt x="35145" y="104083"/>
                    </a:cubicBezTo>
                    <a:lnTo>
                      <a:pt x="35145" y="104083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0" name="Szabadkézi sokszög: alakzat 319">
                <a:extLst>
                  <a:ext uri="{FF2B5EF4-FFF2-40B4-BE49-F238E27FC236}">
                    <a16:creationId xmlns:a16="http://schemas.microsoft.com/office/drawing/2014/main" id="{7D3AD6A9-99BA-4BA1-9C3E-FC5C7D0FEFA1}"/>
                  </a:ext>
                </a:extLst>
              </p:cNvPr>
              <p:cNvSpPr/>
              <p:nvPr/>
            </p:nvSpPr>
            <p:spPr>
              <a:xfrm>
                <a:off x="393813" y="2947815"/>
                <a:ext cx="40552" cy="108138"/>
              </a:xfrm>
              <a:custGeom>
                <a:avLst/>
                <a:gdLst>
                  <a:gd name="connsiteX0" fmla="*/ 8372 w 40551"/>
                  <a:gd name="connsiteY0" fmla="*/ 113545 h 108137"/>
                  <a:gd name="connsiteX1" fmla="*/ 8372 w 40551"/>
                  <a:gd name="connsiteY1" fmla="*/ 113545 h 108137"/>
                  <a:gd name="connsiteX2" fmla="*/ 20538 w 40551"/>
                  <a:gd name="connsiteY2" fmla="*/ 105434 h 108137"/>
                  <a:gd name="connsiteX3" fmla="*/ 46221 w 40551"/>
                  <a:gd name="connsiteY3" fmla="*/ 5407 h 108137"/>
                  <a:gd name="connsiteX4" fmla="*/ 25945 w 40551"/>
                  <a:gd name="connsiteY4" fmla="*/ 0 h 108137"/>
                  <a:gd name="connsiteX5" fmla="*/ 262 w 40551"/>
                  <a:gd name="connsiteY5" fmla="*/ 100027 h 108137"/>
                  <a:gd name="connsiteX6" fmla="*/ 8372 w 40551"/>
                  <a:gd name="connsiteY6" fmla="*/ 113545 h 108137"/>
                  <a:gd name="connsiteX7" fmla="*/ 8372 w 40551"/>
                  <a:gd name="connsiteY7" fmla="*/ 113545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108137">
                    <a:moveTo>
                      <a:pt x="8372" y="113545"/>
                    </a:moveTo>
                    <a:lnTo>
                      <a:pt x="8372" y="113545"/>
                    </a:lnTo>
                    <a:cubicBezTo>
                      <a:pt x="13779" y="114896"/>
                      <a:pt x="19186" y="112193"/>
                      <a:pt x="20538" y="105434"/>
                    </a:cubicBezTo>
                    <a:lnTo>
                      <a:pt x="46221" y="5407"/>
                    </a:lnTo>
                    <a:lnTo>
                      <a:pt x="25945" y="0"/>
                    </a:lnTo>
                    <a:lnTo>
                      <a:pt x="262" y="100027"/>
                    </a:lnTo>
                    <a:cubicBezTo>
                      <a:pt x="-1090" y="105434"/>
                      <a:pt x="2965" y="112193"/>
                      <a:pt x="8372" y="113545"/>
                    </a:cubicBezTo>
                    <a:lnTo>
                      <a:pt x="8372" y="113545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Szabadkézi sokszög: alakzat 320">
                <a:extLst>
                  <a:ext uri="{FF2B5EF4-FFF2-40B4-BE49-F238E27FC236}">
                    <a16:creationId xmlns:a16="http://schemas.microsoft.com/office/drawing/2014/main" id="{B7E54D37-7462-41ED-B577-9C247270103B}"/>
                  </a:ext>
                </a:extLst>
              </p:cNvPr>
              <p:cNvSpPr/>
              <p:nvPr/>
            </p:nvSpPr>
            <p:spPr>
              <a:xfrm>
                <a:off x="380558" y="2785609"/>
                <a:ext cx="270344" cy="175724"/>
              </a:xfrm>
              <a:custGeom>
                <a:avLst/>
                <a:gdLst>
                  <a:gd name="connsiteX0" fmla="*/ 0 w 270344"/>
                  <a:gd name="connsiteY0" fmla="*/ 0 h 175723"/>
                  <a:gd name="connsiteX1" fmla="*/ 271696 w 270344"/>
                  <a:gd name="connsiteY1" fmla="*/ 0 h 175723"/>
                  <a:gd name="connsiteX2" fmla="*/ 271696 w 270344"/>
                  <a:gd name="connsiteY2" fmla="*/ 178427 h 175723"/>
                  <a:gd name="connsiteX3" fmla="*/ 0 w 270344"/>
                  <a:gd name="connsiteY3" fmla="*/ 178427 h 175723"/>
                  <a:gd name="connsiteX4" fmla="*/ 0 w 270344"/>
                  <a:gd name="connsiteY4" fmla="*/ 0 h 1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4" h="175723">
                    <a:moveTo>
                      <a:pt x="0" y="0"/>
                    </a:moveTo>
                    <a:lnTo>
                      <a:pt x="271696" y="0"/>
                    </a:lnTo>
                    <a:lnTo>
                      <a:pt x="271696" y="178427"/>
                    </a:lnTo>
                    <a:lnTo>
                      <a:pt x="0" y="1784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2" name="Szabadkézi sokszög: alakzat 321">
                <a:extLst>
                  <a:ext uri="{FF2B5EF4-FFF2-40B4-BE49-F238E27FC236}">
                    <a16:creationId xmlns:a16="http://schemas.microsoft.com/office/drawing/2014/main" id="{3F15D74A-5E54-41BE-8D42-B5FD80E013BC}"/>
                  </a:ext>
                </a:extLst>
              </p:cNvPr>
              <p:cNvSpPr/>
              <p:nvPr/>
            </p:nvSpPr>
            <p:spPr>
              <a:xfrm>
                <a:off x="468420" y="2785609"/>
                <a:ext cx="175724" cy="175724"/>
              </a:xfrm>
              <a:custGeom>
                <a:avLst/>
                <a:gdLst>
                  <a:gd name="connsiteX0" fmla="*/ 183834 w 175723"/>
                  <a:gd name="connsiteY0" fmla="*/ 0 h 175723"/>
                  <a:gd name="connsiteX1" fmla="*/ 101379 w 175723"/>
                  <a:gd name="connsiteY1" fmla="*/ 0 h 175723"/>
                  <a:gd name="connsiteX2" fmla="*/ 0 w 175723"/>
                  <a:gd name="connsiteY2" fmla="*/ 178427 h 175723"/>
                  <a:gd name="connsiteX3" fmla="*/ 183834 w 175723"/>
                  <a:gd name="connsiteY3" fmla="*/ 178427 h 175723"/>
                  <a:gd name="connsiteX4" fmla="*/ 183834 w 175723"/>
                  <a:gd name="connsiteY4" fmla="*/ 0 h 1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23" h="175723">
                    <a:moveTo>
                      <a:pt x="183834" y="0"/>
                    </a:moveTo>
                    <a:lnTo>
                      <a:pt x="101379" y="0"/>
                    </a:lnTo>
                    <a:lnTo>
                      <a:pt x="0" y="178427"/>
                    </a:lnTo>
                    <a:lnTo>
                      <a:pt x="183834" y="178427"/>
                    </a:lnTo>
                    <a:lnTo>
                      <a:pt x="183834" y="0"/>
                    </a:lnTo>
                    <a:close/>
                  </a:path>
                </a:pathLst>
              </a:custGeom>
              <a:solidFill>
                <a:srgbClr val="D6D6D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Szabadkézi sokszög: alakzat 322">
                <a:extLst>
                  <a:ext uri="{FF2B5EF4-FFF2-40B4-BE49-F238E27FC236}">
                    <a16:creationId xmlns:a16="http://schemas.microsoft.com/office/drawing/2014/main" id="{64CC74BB-1643-48DB-A2E0-6F0C7E3F4AE0}"/>
                  </a:ext>
                </a:extLst>
              </p:cNvPr>
              <p:cNvSpPr/>
              <p:nvPr/>
            </p:nvSpPr>
            <p:spPr>
              <a:xfrm>
                <a:off x="368393" y="2961333"/>
                <a:ext cx="283861" cy="13517"/>
              </a:xfrm>
              <a:custGeom>
                <a:avLst/>
                <a:gdLst>
                  <a:gd name="connsiteX0" fmla="*/ 290620 w 283861"/>
                  <a:gd name="connsiteY0" fmla="*/ 10814 h 0"/>
                  <a:gd name="connsiteX1" fmla="*/ 5407 w 283861"/>
                  <a:gd name="connsiteY1" fmla="*/ 10814 h 0"/>
                  <a:gd name="connsiteX2" fmla="*/ 0 w 283861"/>
                  <a:gd name="connsiteY2" fmla="*/ 5407 h 0"/>
                  <a:gd name="connsiteX3" fmla="*/ 0 w 283861"/>
                  <a:gd name="connsiteY3" fmla="*/ 5407 h 0"/>
                  <a:gd name="connsiteX4" fmla="*/ 5407 w 283861"/>
                  <a:gd name="connsiteY4" fmla="*/ 0 h 0"/>
                  <a:gd name="connsiteX5" fmla="*/ 290620 w 283861"/>
                  <a:gd name="connsiteY5" fmla="*/ 0 h 0"/>
                  <a:gd name="connsiteX6" fmla="*/ 296027 w 283861"/>
                  <a:gd name="connsiteY6" fmla="*/ 5407 h 0"/>
                  <a:gd name="connsiteX7" fmla="*/ 296027 w 283861"/>
                  <a:gd name="connsiteY7" fmla="*/ 5407 h 0"/>
                  <a:gd name="connsiteX8" fmla="*/ 290620 w 283861"/>
                  <a:gd name="connsiteY8" fmla="*/ 10814 h 0"/>
                  <a:gd name="connsiteX9" fmla="*/ 290620 w 283861"/>
                  <a:gd name="connsiteY9" fmla="*/ 1081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861">
                    <a:moveTo>
                      <a:pt x="290620" y="10814"/>
                    </a:moveTo>
                    <a:lnTo>
                      <a:pt x="5407" y="10814"/>
                    </a:lnTo>
                    <a:cubicBezTo>
                      <a:pt x="2703" y="10814"/>
                      <a:pt x="0" y="8110"/>
                      <a:pt x="0" y="5407"/>
                    </a:cubicBezTo>
                    <a:lnTo>
                      <a:pt x="0" y="5407"/>
                    </a:lnTo>
                    <a:cubicBezTo>
                      <a:pt x="0" y="2703"/>
                      <a:pt x="2703" y="0"/>
                      <a:pt x="5407" y="0"/>
                    </a:cubicBezTo>
                    <a:lnTo>
                      <a:pt x="290620" y="0"/>
                    </a:lnTo>
                    <a:cubicBezTo>
                      <a:pt x="293324" y="0"/>
                      <a:pt x="296027" y="2703"/>
                      <a:pt x="296027" y="5407"/>
                    </a:cubicBezTo>
                    <a:lnTo>
                      <a:pt x="296027" y="5407"/>
                    </a:lnTo>
                    <a:cubicBezTo>
                      <a:pt x="296027" y="8110"/>
                      <a:pt x="293324" y="10814"/>
                      <a:pt x="290620" y="10814"/>
                    </a:cubicBezTo>
                    <a:lnTo>
                      <a:pt x="290620" y="10814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4" name="Szabadkézi sokszög: alakzat 323">
                <a:extLst>
                  <a:ext uri="{FF2B5EF4-FFF2-40B4-BE49-F238E27FC236}">
                    <a16:creationId xmlns:a16="http://schemas.microsoft.com/office/drawing/2014/main" id="{F271B9A3-C855-4F86-92E5-CD1818BC084C}"/>
                  </a:ext>
                </a:extLst>
              </p:cNvPr>
              <p:cNvSpPr/>
              <p:nvPr/>
            </p:nvSpPr>
            <p:spPr>
              <a:xfrm>
                <a:off x="368393" y="2780202"/>
                <a:ext cx="283861" cy="13517"/>
              </a:xfrm>
              <a:custGeom>
                <a:avLst/>
                <a:gdLst>
                  <a:gd name="connsiteX0" fmla="*/ 290620 w 283861"/>
                  <a:gd name="connsiteY0" fmla="*/ 10814 h 0"/>
                  <a:gd name="connsiteX1" fmla="*/ 5407 w 283861"/>
                  <a:gd name="connsiteY1" fmla="*/ 10814 h 0"/>
                  <a:gd name="connsiteX2" fmla="*/ 0 w 283861"/>
                  <a:gd name="connsiteY2" fmla="*/ 5407 h 0"/>
                  <a:gd name="connsiteX3" fmla="*/ 0 w 283861"/>
                  <a:gd name="connsiteY3" fmla="*/ 5407 h 0"/>
                  <a:gd name="connsiteX4" fmla="*/ 5407 w 283861"/>
                  <a:gd name="connsiteY4" fmla="*/ 0 h 0"/>
                  <a:gd name="connsiteX5" fmla="*/ 290620 w 283861"/>
                  <a:gd name="connsiteY5" fmla="*/ 0 h 0"/>
                  <a:gd name="connsiteX6" fmla="*/ 296027 w 283861"/>
                  <a:gd name="connsiteY6" fmla="*/ 5407 h 0"/>
                  <a:gd name="connsiteX7" fmla="*/ 296027 w 283861"/>
                  <a:gd name="connsiteY7" fmla="*/ 5407 h 0"/>
                  <a:gd name="connsiteX8" fmla="*/ 290620 w 283861"/>
                  <a:gd name="connsiteY8" fmla="*/ 10814 h 0"/>
                  <a:gd name="connsiteX9" fmla="*/ 290620 w 283861"/>
                  <a:gd name="connsiteY9" fmla="*/ 1081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861">
                    <a:moveTo>
                      <a:pt x="290620" y="10814"/>
                    </a:moveTo>
                    <a:lnTo>
                      <a:pt x="5407" y="10814"/>
                    </a:lnTo>
                    <a:cubicBezTo>
                      <a:pt x="2703" y="10814"/>
                      <a:pt x="0" y="8110"/>
                      <a:pt x="0" y="5407"/>
                    </a:cubicBezTo>
                    <a:lnTo>
                      <a:pt x="0" y="5407"/>
                    </a:lnTo>
                    <a:cubicBezTo>
                      <a:pt x="0" y="2703"/>
                      <a:pt x="2703" y="0"/>
                      <a:pt x="5407" y="0"/>
                    </a:cubicBezTo>
                    <a:lnTo>
                      <a:pt x="290620" y="0"/>
                    </a:lnTo>
                    <a:cubicBezTo>
                      <a:pt x="293324" y="0"/>
                      <a:pt x="296027" y="2703"/>
                      <a:pt x="296027" y="5407"/>
                    </a:cubicBezTo>
                    <a:lnTo>
                      <a:pt x="296027" y="5407"/>
                    </a:lnTo>
                    <a:cubicBezTo>
                      <a:pt x="296027" y="8110"/>
                      <a:pt x="293324" y="10814"/>
                      <a:pt x="290620" y="10814"/>
                    </a:cubicBezTo>
                    <a:lnTo>
                      <a:pt x="290620" y="10814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5" name="Szabadkézi sokszög: alakzat 324">
                <a:extLst>
                  <a:ext uri="{FF2B5EF4-FFF2-40B4-BE49-F238E27FC236}">
                    <a16:creationId xmlns:a16="http://schemas.microsoft.com/office/drawing/2014/main" id="{449F023E-E7AC-4600-BD8F-635237894A9E}"/>
                  </a:ext>
                </a:extLst>
              </p:cNvPr>
              <p:cNvSpPr/>
              <p:nvPr/>
            </p:nvSpPr>
            <p:spPr>
              <a:xfrm>
                <a:off x="503565" y="2861305"/>
                <a:ext cx="27034" cy="67586"/>
              </a:xfrm>
              <a:custGeom>
                <a:avLst/>
                <a:gdLst>
                  <a:gd name="connsiteX0" fmla="*/ 0 w 27034"/>
                  <a:gd name="connsiteY0" fmla="*/ 0 h 67586"/>
                  <a:gd name="connsiteX1" fmla="*/ 35145 w 27034"/>
                  <a:gd name="connsiteY1" fmla="*/ 0 h 67586"/>
                  <a:gd name="connsiteX2" fmla="*/ 35145 w 27034"/>
                  <a:gd name="connsiteY2" fmla="*/ 77048 h 67586"/>
                  <a:gd name="connsiteX3" fmla="*/ 0 w 27034"/>
                  <a:gd name="connsiteY3" fmla="*/ 77048 h 67586"/>
                  <a:gd name="connsiteX4" fmla="*/ 0 w 27034"/>
                  <a:gd name="connsiteY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67586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77048"/>
                    </a:lnTo>
                    <a:lnTo>
                      <a:pt x="0" y="77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6" name="Szabadkézi sokszög: alakzat 325">
                <a:extLst>
                  <a:ext uri="{FF2B5EF4-FFF2-40B4-BE49-F238E27FC236}">
                    <a16:creationId xmlns:a16="http://schemas.microsoft.com/office/drawing/2014/main" id="{A0CFCFC9-F262-4822-BDAB-D3B78D31B921}"/>
                  </a:ext>
                </a:extLst>
              </p:cNvPr>
              <p:cNvSpPr/>
              <p:nvPr/>
            </p:nvSpPr>
            <p:spPr>
              <a:xfrm>
                <a:off x="488696" y="2861305"/>
                <a:ext cx="27034" cy="67586"/>
              </a:xfrm>
              <a:custGeom>
                <a:avLst/>
                <a:gdLst>
                  <a:gd name="connsiteX0" fmla="*/ 0 w 27034"/>
                  <a:gd name="connsiteY0" fmla="*/ 0 h 67586"/>
                  <a:gd name="connsiteX1" fmla="*/ 33793 w 27034"/>
                  <a:gd name="connsiteY1" fmla="*/ 0 h 67586"/>
                  <a:gd name="connsiteX2" fmla="*/ 33793 w 27034"/>
                  <a:gd name="connsiteY2" fmla="*/ 77048 h 67586"/>
                  <a:gd name="connsiteX3" fmla="*/ 0 w 27034"/>
                  <a:gd name="connsiteY3" fmla="*/ 77048 h 67586"/>
                  <a:gd name="connsiteX4" fmla="*/ 0 w 27034"/>
                  <a:gd name="connsiteY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67586">
                    <a:moveTo>
                      <a:pt x="0" y="0"/>
                    </a:moveTo>
                    <a:lnTo>
                      <a:pt x="33793" y="0"/>
                    </a:lnTo>
                    <a:lnTo>
                      <a:pt x="33793" y="77048"/>
                    </a:lnTo>
                    <a:lnTo>
                      <a:pt x="0" y="77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7" name="Szabadkézi sokszög: alakzat 326">
                <a:extLst>
                  <a:ext uri="{FF2B5EF4-FFF2-40B4-BE49-F238E27FC236}">
                    <a16:creationId xmlns:a16="http://schemas.microsoft.com/office/drawing/2014/main" id="{EB206161-71C5-4A2C-AED7-810F23038C78}"/>
                  </a:ext>
                </a:extLst>
              </p:cNvPr>
              <p:cNvSpPr/>
              <p:nvPr/>
            </p:nvSpPr>
            <p:spPr>
              <a:xfrm>
                <a:off x="568447" y="2834271"/>
                <a:ext cx="27034" cy="94621"/>
              </a:xfrm>
              <a:custGeom>
                <a:avLst/>
                <a:gdLst>
                  <a:gd name="connsiteX0" fmla="*/ 0 w 27034"/>
                  <a:gd name="connsiteY0" fmla="*/ 0 h 94620"/>
                  <a:gd name="connsiteX1" fmla="*/ 35145 w 27034"/>
                  <a:gd name="connsiteY1" fmla="*/ 0 h 94620"/>
                  <a:gd name="connsiteX2" fmla="*/ 35145 w 27034"/>
                  <a:gd name="connsiteY2" fmla="*/ 105434 h 94620"/>
                  <a:gd name="connsiteX3" fmla="*/ 0 w 27034"/>
                  <a:gd name="connsiteY3" fmla="*/ 105434 h 94620"/>
                  <a:gd name="connsiteX4" fmla="*/ 0 w 27034"/>
                  <a:gd name="connsiteY4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94620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105434"/>
                    </a:lnTo>
                    <a:lnTo>
                      <a:pt x="0" y="1054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A3B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8" name="Szabadkézi sokszög: alakzat 327">
                <a:extLst>
                  <a:ext uri="{FF2B5EF4-FFF2-40B4-BE49-F238E27FC236}">
                    <a16:creationId xmlns:a16="http://schemas.microsoft.com/office/drawing/2014/main" id="{82A72AD9-6996-4519-B3F1-9D7B85EFA0EE}"/>
                  </a:ext>
                </a:extLst>
              </p:cNvPr>
              <p:cNvSpPr/>
              <p:nvPr/>
            </p:nvSpPr>
            <p:spPr>
              <a:xfrm>
                <a:off x="553579" y="2834271"/>
                <a:ext cx="27034" cy="94621"/>
              </a:xfrm>
              <a:custGeom>
                <a:avLst/>
                <a:gdLst>
                  <a:gd name="connsiteX0" fmla="*/ 0 w 27034"/>
                  <a:gd name="connsiteY0" fmla="*/ 0 h 94620"/>
                  <a:gd name="connsiteX1" fmla="*/ 35145 w 27034"/>
                  <a:gd name="connsiteY1" fmla="*/ 0 h 94620"/>
                  <a:gd name="connsiteX2" fmla="*/ 35145 w 27034"/>
                  <a:gd name="connsiteY2" fmla="*/ 105434 h 94620"/>
                  <a:gd name="connsiteX3" fmla="*/ 0 w 27034"/>
                  <a:gd name="connsiteY3" fmla="*/ 105434 h 94620"/>
                  <a:gd name="connsiteX4" fmla="*/ 0 w 27034"/>
                  <a:gd name="connsiteY4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94620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105434"/>
                    </a:lnTo>
                    <a:lnTo>
                      <a:pt x="0" y="1054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9" name="Szabadkézi sokszög: alakzat 328">
                <a:extLst>
                  <a:ext uri="{FF2B5EF4-FFF2-40B4-BE49-F238E27FC236}">
                    <a16:creationId xmlns:a16="http://schemas.microsoft.com/office/drawing/2014/main" id="{463046A2-AA29-47D9-BC0E-B01347A37F84}"/>
                  </a:ext>
                </a:extLst>
              </p:cNvPr>
              <p:cNvSpPr/>
              <p:nvPr/>
            </p:nvSpPr>
            <p:spPr>
              <a:xfrm>
                <a:off x="440034" y="2885636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33793 w 27034"/>
                  <a:gd name="connsiteY1" fmla="*/ 0 h 40551"/>
                  <a:gd name="connsiteX2" fmla="*/ 33793 w 27034"/>
                  <a:gd name="connsiteY2" fmla="*/ 52717 h 40551"/>
                  <a:gd name="connsiteX3" fmla="*/ 0 w 27034"/>
                  <a:gd name="connsiteY3" fmla="*/ 52717 h 40551"/>
                  <a:gd name="connsiteX4" fmla="*/ 0 w 27034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33793" y="0"/>
                    </a:lnTo>
                    <a:lnTo>
                      <a:pt x="33793" y="52717"/>
                    </a:lnTo>
                    <a:lnTo>
                      <a:pt x="0" y="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A3B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0" name="Szabadkézi sokszög: alakzat 329">
                <a:extLst>
                  <a:ext uri="{FF2B5EF4-FFF2-40B4-BE49-F238E27FC236}">
                    <a16:creationId xmlns:a16="http://schemas.microsoft.com/office/drawing/2014/main" id="{C1F78B65-DDF9-4D76-9E1F-EA67408435FA}"/>
                  </a:ext>
                </a:extLst>
              </p:cNvPr>
              <p:cNvSpPr/>
              <p:nvPr/>
            </p:nvSpPr>
            <p:spPr>
              <a:xfrm>
                <a:off x="423813" y="2885636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35145 w 27034"/>
                  <a:gd name="connsiteY1" fmla="*/ 0 h 40551"/>
                  <a:gd name="connsiteX2" fmla="*/ 35145 w 27034"/>
                  <a:gd name="connsiteY2" fmla="*/ 52717 h 40551"/>
                  <a:gd name="connsiteX3" fmla="*/ 0 w 27034"/>
                  <a:gd name="connsiteY3" fmla="*/ 52717 h 40551"/>
                  <a:gd name="connsiteX4" fmla="*/ 0 w 27034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52717"/>
                    </a:lnTo>
                    <a:lnTo>
                      <a:pt x="0" y="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1" name="Szabadkézi sokszög: alakzat 330">
                <a:extLst>
                  <a:ext uri="{FF2B5EF4-FFF2-40B4-BE49-F238E27FC236}">
                    <a16:creationId xmlns:a16="http://schemas.microsoft.com/office/drawing/2014/main" id="{D9AF5B7C-C2F1-4EDC-9D4B-43179FC715A3}"/>
                  </a:ext>
                </a:extLst>
              </p:cNvPr>
              <p:cNvSpPr/>
              <p:nvPr/>
            </p:nvSpPr>
            <p:spPr>
              <a:xfrm>
                <a:off x="485992" y="2857250"/>
                <a:ext cx="54069" cy="81103"/>
              </a:xfrm>
              <a:custGeom>
                <a:avLst/>
                <a:gdLst>
                  <a:gd name="connsiteX0" fmla="*/ 52717 w 54068"/>
                  <a:gd name="connsiteY0" fmla="*/ 0 h 81103"/>
                  <a:gd name="connsiteX1" fmla="*/ 2703 w 54068"/>
                  <a:gd name="connsiteY1" fmla="*/ 0 h 81103"/>
                  <a:gd name="connsiteX2" fmla="*/ 0 w 54068"/>
                  <a:gd name="connsiteY2" fmla="*/ 2703 h 81103"/>
                  <a:gd name="connsiteX3" fmla="*/ 0 w 54068"/>
                  <a:gd name="connsiteY3" fmla="*/ 81103 h 81103"/>
                  <a:gd name="connsiteX4" fmla="*/ 2703 w 54068"/>
                  <a:gd name="connsiteY4" fmla="*/ 83807 h 81103"/>
                  <a:gd name="connsiteX5" fmla="*/ 52717 w 54068"/>
                  <a:gd name="connsiteY5" fmla="*/ 83807 h 81103"/>
                  <a:gd name="connsiteX6" fmla="*/ 55421 w 54068"/>
                  <a:gd name="connsiteY6" fmla="*/ 81103 h 81103"/>
                  <a:gd name="connsiteX7" fmla="*/ 55421 w 54068"/>
                  <a:gd name="connsiteY7" fmla="*/ 4055 h 81103"/>
                  <a:gd name="connsiteX8" fmla="*/ 52717 w 54068"/>
                  <a:gd name="connsiteY8" fmla="*/ 0 h 81103"/>
                  <a:gd name="connsiteX9" fmla="*/ 52717 w 54068"/>
                  <a:gd name="connsiteY9" fmla="*/ 0 h 81103"/>
                  <a:gd name="connsiteX10" fmla="*/ 5407 w 54068"/>
                  <a:gd name="connsiteY10" fmla="*/ 78400 h 81103"/>
                  <a:gd name="connsiteX11" fmla="*/ 5407 w 54068"/>
                  <a:gd name="connsiteY11" fmla="*/ 6759 h 81103"/>
                  <a:gd name="connsiteX12" fmla="*/ 33793 w 54068"/>
                  <a:gd name="connsiteY12" fmla="*/ 6759 h 81103"/>
                  <a:gd name="connsiteX13" fmla="*/ 33793 w 54068"/>
                  <a:gd name="connsiteY13" fmla="*/ 78400 h 81103"/>
                  <a:gd name="connsiteX14" fmla="*/ 5407 w 54068"/>
                  <a:gd name="connsiteY14" fmla="*/ 78400 h 81103"/>
                  <a:gd name="connsiteX15" fmla="*/ 5407 w 54068"/>
                  <a:gd name="connsiteY15" fmla="*/ 78400 h 81103"/>
                  <a:gd name="connsiteX16" fmla="*/ 5407 w 54068"/>
                  <a:gd name="connsiteY16" fmla="*/ 78400 h 81103"/>
                  <a:gd name="connsiteX17" fmla="*/ 5407 w 54068"/>
                  <a:gd name="connsiteY17" fmla="*/ 78400 h 81103"/>
                  <a:gd name="connsiteX18" fmla="*/ 48662 w 54068"/>
                  <a:gd name="connsiteY18" fmla="*/ 78400 h 81103"/>
                  <a:gd name="connsiteX19" fmla="*/ 39200 w 54068"/>
                  <a:gd name="connsiteY19" fmla="*/ 78400 h 81103"/>
                  <a:gd name="connsiteX20" fmla="*/ 39200 w 54068"/>
                  <a:gd name="connsiteY20" fmla="*/ 6759 h 81103"/>
                  <a:gd name="connsiteX21" fmla="*/ 48662 w 54068"/>
                  <a:gd name="connsiteY21" fmla="*/ 6759 h 81103"/>
                  <a:gd name="connsiteX22" fmla="*/ 48662 w 54068"/>
                  <a:gd name="connsiteY22" fmla="*/ 78400 h 81103"/>
                  <a:gd name="connsiteX23" fmla="*/ 48662 w 54068"/>
                  <a:gd name="connsiteY23" fmla="*/ 78400 h 81103"/>
                  <a:gd name="connsiteX24" fmla="*/ 48662 w 54068"/>
                  <a:gd name="connsiteY24" fmla="*/ 78400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068" h="81103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81103"/>
                    </a:lnTo>
                    <a:cubicBezTo>
                      <a:pt x="0" y="82455"/>
                      <a:pt x="1352" y="83807"/>
                      <a:pt x="2703" y="83807"/>
                    </a:cubicBezTo>
                    <a:lnTo>
                      <a:pt x="52717" y="83807"/>
                    </a:lnTo>
                    <a:cubicBezTo>
                      <a:pt x="54069" y="83807"/>
                      <a:pt x="55421" y="82455"/>
                      <a:pt x="55421" y="81103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78400"/>
                    </a:moveTo>
                    <a:lnTo>
                      <a:pt x="5407" y="6759"/>
                    </a:lnTo>
                    <a:lnTo>
                      <a:pt x="33793" y="6759"/>
                    </a:lnTo>
                    <a:lnTo>
                      <a:pt x="33793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close/>
                    <a:moveTo>
                      <a:pt x="48662" y="78400"/>
                    </a:moveTo>
                    <a:lnTo>
                      <a:pt x="39200" y="78400"/>
                    </a:lnTo>
                    <a:lnTo>
                      <a:pt x="39200" y="6759"/>
                    </a:lnTo>
                    <a:lnTo>
                      <a:pt x="48662" y="6759"/>
                    </a:lnTo>
                    <a:lnTo>
                      <a:pt x="48662" y="78400"/>
                    </a:lnTo>
                    <a:lnTo>
                      <a:pt x="48662" y="78400"/>
                    </a:lnTo>
                    <a:lnTo>
                      <a:pt x="48662" y="78400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2" name="Szabadkézi sokszög: alakzat 331">
                <a:extLst>
                  <a:ext uri="{FF2B5EF4-FFF2-40B4-BE49-F238E27FC236}">
                    <a16:creationId xmlns:a16="http://schemas.microsoft.com/office/drawing/2014/main" id="{6D6BA335-38C1-45BD-B3CE-99C50D8FAE03}"/>
                  </a:ext>
                </a:extLst>
              </p:cNvPr>
              <p:cNvSpPr/>
              <p:nvPr/>
            </p:nvSpPr>
            <p:spPr>
              <a:xfrm>
                <a:off x="550875" y="2830216"/>
                <a:ext cx="54069" cy="108138"/>
              </a:xfrm>
              <a:custGeom>
                <a:avLst/>
                <a:gdLst>
                  <a:gd name="connsiteX0" fmla="*/ 52717 w 54068"/>
                  <a:gd name="connsiteY0" fmla="*/ 0 h 108137"/>
                  <a:gd name="connsiteX1" fmla="*/ 2703 w 54068"/>
                  <a:gd name="connsiteY1" fmla="*/ 0 h 108137"/>
                  <a:gd name="connsiteX2" fmla="*/ 0 w 54068"/>
                  <a:gd name="connsiteY2" fmla="*/ 2703 h 108137"/>
                  <a:gd name="connsiteX3" fmla="*/ 0 w 54068"/>
                  <a:gd name="connsiteY3" fmla="*/ 108138 h 108137"/>
                  <a:gd name="connsiteX4" fmla="*/ 2703 w 54068"/>
                  <a:gd name="connsiteY4" fmla="*/ 110841 h 108137"/>
                  <a:gd name="connsiteX5" fmla="*/ 52717 w 54068"/>
                  <a:gd name="connsiteY5" fmla="*/ 110841 h 108137"/>
                  <a:gd name="connsiteX6" fmla="*/ 55421 w 54068"/>
                  <a:gd name="connsiteY6" fmla="*/ 108138 h 108137"/>
                  <a:gd name="connsiteX7" fmla="*/ 55421 w 54068"/>
                  <a:gd name="connsiteY7" fmla="*/ 4055 h 108137"/>
                  <a:gd name="connsiteX8" fmla="*/ 52717 w 54068"/>
                  <a:gd name="connsiteY8" fmla="*/ 0 h 108137"/>
                  <a:gd name="connsiteX9" fmla="*/ 52717 w 54068"/>
                  <a:gd name="connsiteY9" fmla="*/ 0 h 108137"/>
                  <a:gd name="connsiteX10" fmla="*/ 5407 w 54068"/>
                  <a:gd name="connsiteY10" fmla="*/ 105434 h 108137"/>
                  <a:gd name="connsiteX11" fmla="*/ 5407 w 54068"/>
                  <a:gd name="connsiteY11" fmla="*/ 6759 h 108137"/>
                  <a:gd name="connsiteX12" fmla="*/ 33793 w 54068"/>
                  <a:gd name="connsiteY12" fmla="*/ 6759 h 108137"/>
                  <a:gd name="connsiteX13" fmla="*/ 33793 w 54068"/>
                  <a:gd name="connsiteY13" fmla="*/ 105434 h 108137"/>
                  <a:gd name="connsiteX14" fmla="*/ 5407 w 54068"/>
                  <a:gd name="connsiteY14" fmla="*/ 105434 h 108137"/>
                  <a:gd name="connsiteX15" fmla="*/ 5407 w 54068"/>
                  <a:gd name="connsiteY15" fmla="*/ 105434 h 108137"/>
                  <a:gd name="connsiteX16" fmla="*/ 5407 w 54068"/>
                  <a:gd name="connsiteY16" fmla="*/ 105434 h 108137"/>
                  <a:gd name="connsiteX17" fmla="*/ 5407 w 54068"/>
                  <a:gd name="connsiteY17" fmla="*/ 105434 h 108137"/>
                  <a:gd name="connsiteX18" fmla="*/ 50014 w 54068"/>
                  <a:gd name="connsiteY18" fmla="*/ 105434 h 108137"/>
                  <a:gd name="connsiteX19" fmla="*/ 40552 w 54068"/>
                  <a:gd name="connsiteY19" fmla="*/ 105434 h 108137"/>
                  <a:gd name="connsiteX20" fmla="*/ 40552 w 54068"/>
                  <a:gd name="connsiteY20" fmla="*/ 6759 h 108137"/>
                  <a:gd name="connsiteX21" fmla="*/ 50014 w 54068"/>
                  <a:gd name="connsiteY21" fmla="*/ 6759 h 108137"/>
                  <a:gd name="connsiteX22" fmla="*/ 50014 w 54068"/>
                  <a:gd name="connsiteY22" fmla="*/ 105434 h 108137"/>
                  <a:gd name="connsiteX23" fmla="*/ 50014 w 54068"/>
                  <a:gd name="connsiteY23" fmla="*/ 105434 h 108137"/>
                  <a:gd name="connsiteX24" fmla="*/ 50014 w 54068"/>
                  <a:gd name="connsiteY24" fmla="*/ 105434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068" h="108137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08138"/>
                    </a:lnTo>
                    <a:cubicBezTo>
                      <a:pt x="0" y="109489"/>
                      <a:pt x="1352" y="110841"/>
                      <a:pt x="2703" y="110841"/>
                    </a:cubicBezTo>
                    <a:lnTo>
                      <a:pt x="52717" y="110841"/>
                    </a:lnTo>
                    <a:cubicBezTo>
                      <a:pt x="54069" y="110841"/>
                      <a:pt x="55421" y="109489"/>
                      <a:pt x="55421" y="108138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105434"/>
                    </a:moveTo>
                    <a:lnTo>
                      <a:pt x="5407" y="6759"/>
                    </a:lnTo>
                    <a:lnTo>
                      <a:pt x="33793" y="6759"/>
                    </a:lnTo>
                    <a:lnTo>
                      <a:pt x="33793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close/>
                    <a:moveTo>
                      <a:pt x="50014" y="105434"/>
                    </a:moveTo>
                    <a:lnTo>
                      <a:pt x="40552" y="105434"/>
                    </a:lnTo>
                    <a:lnTo>
                      <a:pt x="40552" y="6759"/>
                    </a:lnTo>
                    <a:lnTo>
                      <a:pt x="50014" y="6759"/>
                    </a:lnTo>
                    <a:lnTo>
                      <a:pt x="50014" y="105434"/>
                    </a:lnTo>
                    <a:lnTo>
                      <a:pt x="50014" y="105434"/>
                    </a:lnTo>
                    <a:lnTo>
                      <a:pt x="50014" y="105434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3" name="Szabadkézi sokszög: alakzat 332">
                <a:extLst>
                  <a:ext uri="{FF2B5EF4-FFF2-40B4-BE49-F238E27FC236}">
                    <a16:creationId xmlns:a16="http://schemas.microsoft.com/office/drawing/2014/main" id="{82D09291-D79D-4443-8879-5263F1317AE3}"/>
                  </a:ext>
                </a:extLst>
              </p:cNvPr>
              <p:cNvSpPr/>
              <p:nvPr/>
            </p:nvSpPr>
            <p:spPr>
              <a:xfrm>
                <a:off x="421110" y="2882933"/>
                <a:ext cx="54069" cy="54069"/>
              </a:xfrm>
              <a:custGeom>
                <a:avLst/>
                <a:gdLst>
                  <a:gd name="connsiteX0" fmla="*/ 52717 w 54068"/>
                  <a:gd name="connsiteY0" fmla="*/ 0 h 54068"/>
                  <a:gd name="connsiteX1" fmla="*/ 2703 w 54068"/>
                  <a:gd name="connsiteY1" fmla="*/ 0 h 54068"/>
                  <a:gd name="connsiteX2" fmla="*/ 0 w 54068"/>
                  <a:gd name="connsiteY2" fmla="*/ 2703 h 54068"/>
                  <a:gd name="connsiteX3" fmla="*/ 0 w 54068"/>
                  <a:gd name="connsiteY3" fmla="*/ 55421 h 54068"/>
                  <a:gd name="connsiteX4" fmla="*/ 2703 w 54068"/>
                  <a:gd name="connsiteY4" fmla="*/ 59476 h 54068"/>
                  <a:gd name="connsiteX5" fmla="*/ 52717 w 54068"/>
                  <a:gd name="connsiteY5" fmla="*/ 59476 h 54068"/>
                  <a:gd name="connsiteX6" fmla="*/ 55421 w 54068"/>
                  <a:gd name="connsiteY6" fmla="*/ 56772 h 54068"/>
                  <a:gd name="connsiteX7" fmla="*/ 55421 w 54068"/>
                  <a:gd name="connsiteY7" fmla="*/ 4055 h 54068"/>
                  <a:gd name="connsiteX8" fmla="*/ 52717 w 54068"/>
                  <a:gd name="connsiteY8" fmla="*/ 0 h 54068"/>
                  <a:gd name="connsiteX9" fmla="*/ 52717 w 54068"/>
                  <a:gd name="connsiteY9" fmla="*/ 0 h 54068"/>
                  <a:gd name="connsiteX10" fmla="*/ 5407 w 54068"/>
                  <a:gd name="connsiteY10" fmla="*/ 52717 h 54068"/>
                  <a:gd name="connsiteX11" fmla="*/ 5407 w 54068"/>
                  <a:gd name="connsiteY11" fmla="*/ 5407 h 54068"/>
                  <a:gd name="connsiteX12" fmla="*/ 33793 w 54068"/>
                  <a:gd name="connsiteY12" fmla="*/ 5407 h 54068"/>
                  <a:gd name="connsiteX13" fmla="*/ 33793 w 54068"/>
                  <a:gd name="connsiteY13" fmla="*/ 52717 h 54068"/>
                  <a:gd name="connsiteX14" fmla="*/ 5407 w 54068"/>
                  <a:gd name="connsiteY14" fmla="*/ 52717 h 54068"/>
                  <a:gd name="connsiteX15" fmla="*/ 5407 w 54068"/>
                  <a:gd name="connsiteY15" fmla="*/ 52717 h 54068"/>
                  <a:gd name="connsiteX16" fmla="*/ 5407 w 54068"/>
                  <a:gd name="connsiteY16" fmla="*/ 52717 h 54068"/>
                  <a:gd name="connsiteX17" fmla="*/ 50014 w 54068"/>
                  <a:gd name="connsiteY17" fmla="*/ 52717 h 54068"/>
                  <a:gd name="connsiteX18" fmla="*/ 40552 w 54068"/>
                  <a:gd name="connsiteY18" fmla="*/ 52717 h 54068"/>
                  <a:gd name="connsiteX19" fmla="*/ 40552 w 54068"/>
                  <a:gd name="connsiteY19" fmla="*/ 5407 h 54068"/>
                  <a:gd name="connsiteX20" fmla="*/ 50014 w 54068"/>
                  <a:gd name="connsiteY20" fmla="*/ 5407 h 54068"/>
                  <a:gd name="connsiteX21" fmla="*/ 50014 w 54068"/>
                  <a:gd name="connsiteY21" fmla="*/ 52717 h 54068"/>
                  <a:gd name="connsiteX22" fmla="*/ 50014 w 54068"/>
                  <a:gd name="connsiteY22" fmla="*/ 52717 h 54068"/>
                  <a:gd name="connsiteX23" fmla="*/ 50014 w 54068"/>
                  <a:gd name="connsiteY23" fmla="*/ 52717 h 5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068" h="54068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55421"/>
                    </a:lnTo>
                    <a:cubicBezTo>
                      <a:pt x="0" y="58124"/>
                      <a:pt x="1352" y="59476"/>
                      <a:pt x="2703" y="59476"/>
                    </a:cubicBezTo>
                    <a:lnTo>
                      <a:pt x="52717" y="59476"/>
                    </a:lnTo>
                    <a:cubicBezTo>
                      <a:pt x="54069" y="59476"/>
                      <a:pt x="55421" y="58124"/>
                      <a:pt x="55421" y="56772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52717"/>
                    </a:moveTo>
                    <a:lnTo>
                      <a:pt x="5407" y="5407"/>
                    </a:lnTo>
                    <a:lnTo>
                      <a:pt x="33793" y="5407"/>
                    </a:lnTo>
                    <a:lnTo>
                      <a:pt x="33793" y="52717"/>
                    </a:lnTo>
                    <a:lnTo>
                      <a:pt x="5407" y="52717"/>
                    </a:lnTo>
                    <a:lnTo>
                      <a:pt x="5407" y="52717"/>
                    </a:lnTo>
                    <a:lnTo>
                      <a:pt x="5407" y="52717"/>
                    </a:lnTo>
                    <a:close/>
                    <a:moveTo>
                      <a:pt x="50014" y="52717"/>
                    </a:moveTo>
                    <a:lnTo>
                      <a:pt x="40552" y="52717"/>
                    </a:lnTo>
                    <a:lnTo>
                      <a:pt x="40552" y="5407"/>
                    </a:lnTo>
                    <a:lnTo>
                      <a:pt x="50014" y="5407"/>
                    </a:lnTo>
                    <a:lnTo>
                      <a:pt x="50014" y="52717"/>
                    </a:lnTo>
                    <a:lnTo>
                      <a:pt x="50014" y="52717"/>
                    </a:lnTo>
                    <a:lnTo>
                      <a:pt x="50014" y="5271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4" name="Szabadkézi sokszög: alakzat 333">
                <a:extLst>
                  <a:ext uri="{FF2B5EF4-FFF2-40B4-BE49-F238E27FC236}">
                    <a16:creationId xmlns:a16="http://schemas.microsoft.com/office/drawing/2014/main" id="{BEADC850-6132-4429-A98A-49B3CC20441E}"/>
                  </a:ext>
                </a:extLst>
              </p:cNvPr>
              <p:cNvSpPr/>
              <p:nvPr/>
            </p:nvSpPr>
            <p:spPr>
              <a:xfrm>
                <a:off x="636034" y="2792367"/>
                <a:ext cx="13517" cy="162207"/>
              </a:xfrm>
              <a:custGeom>
                <a:avLst/>
                <a:gdLst>
                  <a:gd name="connsiteX0" fmla="*/ 0 w 13517"/>
                  <a:gd name="connsiteY0" fmla="*/ 0 h 162206"/>
                  <a:gd name="connsiteX1" fmla="*/ 18924 w 13517"/>
                  <a:gd name="connsiteY1" fmla="*/ 0 h 162206"/>
                  <a:gd name="connsiteX2" fmla="*/ 18924 w 13517"/>
                  <a:gd name="connsiteY2" fmla="*/ 168965 h 162206"/>
                  <a:gd name="connsiteX3" fmla="*/ 0 w 13517"/>
                  <a:gd name="connsiteY3" fmla="*/ 168965 h 162206"/>
                  <a:gd name="connsiteX4" fmla="*/ 0 w 13517"/>
                  <a:gd name="connsiteY4" fmla="*/ 0 h 16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17" h="162206">
                    <a:moveTo>
                      <a:pt x="0" y="0"/>
                    </a:moveTo>
                    <a:lnTo>
                      <a:pt x="18924" y="0"/>
                    </a:lnTo>
                    <a:lnTo>
                      <a:pt x="18924" y="168965"/>
                    </a:lnTo>
                    <a:lnTo>
                      <a:pt x="0" y="168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C9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Szabadkézi sokszög: alakzat 334">
                <a:extLst>
                  <a:ext uri="{FF2B5EF4-FFF2-40B4-BE49-F238E27FC236}">
                    <a16:creationId xmlns:a16="http://schemas.microsoft.com/office/drawing/2014/main" id="{C599F8B8-72D1-4BF0-8BC6-36FF1A7F162F}"/>
                  </a:ext>
                </a:extLst>
              </p:cNvPr>
              <p:cNvSpPr/>
              <p:nvPr/>
            </p:nvSpPr>
            <p:spPr>
              <a:xfrm>
                <a:off x="364338" y="2754519"/>
                <a:ext cx="297379" cy="297379"/>
              </a:xfrm>
              <a:custGeom>
                <a:avLst/>
                <a:gdLst>
                  <a:gd name="connsiteX0" fmla="*/ 294675 w 297378"/>
                  <a:gd name="connsiteY0" fmla="*/ 202758 h 297378"/>
                  <a:gd name="connsiteX1" fmla="*/ 294675 w 297378"/>
                  <a:gd name="connsiteY1" fmla="*/ 202758 h 297378"/>
                  <a:gd name="connsiteX2" fmla="*/ 293324 w 297378"/>
                  <a:gd name="connsiteY2" fmla="*/ 40552 h 297378"/>
                  <a:gd name="connsiteX3" fmla="*/ 294675 w 297378"/>
                  <a:gd name="connsiteY3" fmla="*/ 40552 h 297378"/>
                  <a:gd name="connsiteX4" fmla="*/ 304137 w 297378"/>
                  <a:gd name="connsiteY4" fmla="*/ 31090 h 297378"/>
                  <a:gd name="connsiteX5" fmla="*/ 294675 w 297378"/>
                  <a:gd name="connsiteY5" fmla="*/ 21628 h 297378"/>
                  <a:gd name="connsiteX6" fmla="*/ 162207 w 297378"/>
                  <a:gd name="connsiteY6" fmla="*/ 21628 h 297378"/>
                  <a:gd name="connsiteX7" fmla="*/ 162207 w 297378"/>
                  <a:gd name="connsiteY7" fmla="*/ 13517 h 297378"/>
                  <a:gd name="connsiteX8" fmla="*/ 148689 w 297378"/>
                  <a:gd name="connsiteY8" fmla="*/ 0 h 297378"/>
                  <a:gd name="connsiteX9" fmla="*/ 135172 w 297378"/>
                  <a:gd name="connsiteY9" fmla="*/ 13517 h 297378"/>
                  <a:gd name="connsiteX10" fmla="*/ 135172 w 297378"/>
                  <a:gd name="connsiteY10" fmla="*/ 21628 h 297378"/>
                  <a:gd name="connsiteX11" fmla="*/ 9462 w 297378"/>
                  <a:gd name="connsiteY11" fmla="*/ 21628 h 297378"/>
                  <a:gd name="connsiteX12" fmla="*/ 0 w 297378"/>
                  <a:gd name="connsiteY12" fmla="*/ 31090 h 297378"/>
                  <a:gd name="connsiteX13" fmla="*/ 9462 w 297378"/>
                  <a:gd name="connsiteY13" fmla="*/ 39200 h 297378"/>
                  <a:gd name="connsiteX14" fmla="*/ 12165 w 297378"/>
                  <a:gd name="connsiteY14" fmla="*/ 39200 h 297378"/>
                  <a:gd name="connsiteX15" fmla="*/ 12165 w 297378"/>
                  <a:gd name="connsiteY15" fmla="*/ 201407 h 297378"/>
                  <a:gd name="connsiteX16" fmla="*/ 9462 w 297378"/>
                  <a:gd name="connsiteY16" fmla="*/ 201407 h 297378"/>
                  <a:gd name="connsiteX17" fmla="*/ 0 w 297378"/>
                  <a:gd name="connsiteY17" fmla="*/ 210869 h 297378"/>
                  <a:gd name="connsiteX18" fmla="*/ 9462 w 297378"/>
                  <a:gd name="connsiteY18" fmla="*/ 220331 h 297378"/>
                  <a:gd name="connsiteX19" fmla="*/ 45959 w 297378"/>
                  <a:gd name="connsiteY19" fmla="*/ 220331 h 297378"/>
                  <a:gd name="connsiteX20" fmla="*/ 28386 w 297378"/>
                  <a:gd name="connsiteY20" fmla="*/ 293324 h 297378"/>
                  <a:gd name="connsiteX21" fmla="*/ 37848 w 297378"/>
                  <a:gd name="connsiteY21" fmla="*/ 309544 h 297378"/>
                  <a:gd name="connsiteX22" fmla="*/ 40552 w 297378"/>
                  <a:gd name="connsiteY22" fmla="*/ 309544 h 297378"/>
                  <a:gd name="connsiteX23" fmla="*/ 54069 w 297378"/>
                  <a:gd name="connsiteY23" fmla="*/ 298730 h 297378"/>
                  <a:gd name="connsiteX24" fmla="*/ 72993 w 297378"/>
                  <a:gd name="connsiteY24" fmla="*/ 220331 h 297378"/>
                  <a:gd name="connsiteX25" fmla="*/ 135172 w 297378"/>
                  <a:gd name="connsiteY25" fmla="*/ 220331 h 297378"/>
                  <a:gd name="connsiteX26" fmla="*/ 135172 w 297378"/>
                  <a:gd name="connsiteY26" fmla="*/ 296027 h 297378"/>
                  <a:gd name="connsiteX27" fmla="*/ 148689 w 297378"/>
                  <a:gd name="connsiteY27" fmla="*/ 309544 h 297378"/>
                  <a:gd name="connsiteX28" fmla="*/ 162207 w 297378"/>
                  <a:gd name="connsiteY28" fmla="*/ 296027 h 297378"/>
                  <a:gd name="connsiteX29" fmla="*/ 162207 w 297378"/>
                  <a:gd name="connsiteY29" fmla="*/ 220331 h 297378"/>
                  <a:gd name="connsiteX30" fmla="*/ 218979 w 297378"/>
                  <a:gd name="connsiteY30" fmla="*/ 220331 h 297378"/>
                  <a:gd name="connsiteX31" fmla="*/ 239255 w 297378"/>
                  <a:gd name="connsiteY31" fmla="*/ 298730 h 297378"/>
                  <a:gd name="connsiteX32" fmla="*/ 252772 w 297378"/>
                  <a:gd name="connsiteY32" fmla="*/ 309544 h 297378"/>
                  <a:gd name="connsiteX33" fmla="*/ 255475 w 297378"/>
                  <a:gd name="connsiteY33" fmla="*/ 309544 h 297378"/>
                  <a:gd name="connsiteX34" fmla="*/ 263586 w 297378"/>
                  <a:gd name="connsiteY34" fmla="*/ 302786 h 297378"/>
                  <a:gd name="connsiteX35" fmla="*/ 264937 w 297378"/>
                  <a:gd name="connsiteY35" fmla="*/ 291972 h 297378"/>
                  <a:gd name="connsiteX36" fmla="*/ 246013 w 297378"/>
                  <a:gd name="connsiteY36" fmla="*/ 218979 h 297378"/>
                  <a:gd name="connsiteX37" fmla="*/ 293324 w 297378"/>
                  <a:gd name="connsiteY37" fmla="*/ 218979 h 297378"/>
                  <a:gd name="connsiteX38" fmla="*/ 302786 w 297378"/>
                  <a:gd name="connsiteY38" fmla="*/ 209517 h 297378"/>
                  <a:gd name="connsiteX39" fmla="*/ 294675 w 297378"/>
                  <a:gd name="connsiteY39" fmla="*/ 202758 h 297378"/>
                  <a:gd name="connsiteX40" fmla="*/ 294675 w 297378"/>
                  <a:gd name="connsiteY40" fmla="*/ 202758 h 297378"/>
                  <a:gd name="connsiteX41" fmla="*/ 141931 w 297378"/>
                  <a:gd name="connsiteY41" fmla="*/ 13517 h 297378"/>
                  <a:gd name="connsiteX42" fmla="*/ 148689 w 297378"/>
                  <a:gd name="connsiteY42" fmla="*/ 6759 h 297378"/>
                  <a:gd name="connsiteX43" fmla="*/ 155448 w 297378"/>
                  <a:gd name="connsiteY43" fmla="*/ 13517 h 297378"/>
                  <a:gd name="connsiteX44" fmla="*/ 155448 w 297378"/>
                  <a:gd name="connsiteY44" fmla="*/ 21628 h 297378"/>
                  <a:gd name="connsiteX45" fmla="*/ 140579 w 297378"/>
                  <a:gd name="connsiteY45" fmla="*/ 21628 h 297378"/>
                  <a:gd name="connsiteX46" fmla="*/ 141931 w 297378"/>
                  <a:gd name="connsiteY46" fmla="*/ 13517 h 297378"/>
                  <a:gd name="connsiteX47" fmla="*/ 141931 w 297378"/>
                  <a:gd name="connsiteY47" fmla="*/ 13517 h 297378"/>
                  <a:gd name="connsiteX48" fmla="*/ 141931 w 297378"/>
                  <a:gd name="connsiteY48" fmla="*/ 13517 h 297378"/>
                  <a:gd name="connsiteX49" fmla="*/ 141931 w 297378"/>
                  <a:gd name="connsiteY49" fmla="*/ 13517 h 297378"/>
                  <a:gd name="connsiteX50" fmla="*/ 9462 w 297378"/>
                  <a:gd name="connsiteY50" fmla="*/ 33793 h 297378"/>
                  <a:gd name="connsiteX51" fmla="*/ 6759 w 297378"/>
                  <a:gd name="connsiteY51" fmla="*/ 31090 h 297378"/>
                  <a:gd name="connsiteX52" fmla="*/ 9462 w 297378"/>
                  <a:gd name="connsiteY52" fmla="*/ 28386 h 297378"/>
                  <a:gd name="connsiteX53" fmla="*/ 294675 w 297378"/>
                  <a:gd name="connsiteY53" fmla="*/ 28386 h 297378"/>
                  <a:gd name="connsiteX54" fmla="*/ 297379 w 297378"/>
                  <a:gd name="connsiteY54" fmla="*/ 31090 h 297378"/>
                  <a:gd name="connsiteX55" fmla="*/ 294675 w 297378"/>
                  <a:gd name="connsiteY55" fmla="*/ 33793 h 297378"/>
                  <a:gd name="connsiteX56" fmla="*/ 9462 w 297378"/>
                  <a:gd name="connsiteY56" fmla="*/ 33793 h 297378"/>
                  <a:gd name="connsiteX57" fmla="*/ 9462 w 297378"/>
                  <a:gd name="connsiteY57" fmla="*/ 33793 h 297378"/>
                  <a:gd name="connsiteX58" fmla="*/ 9462 w 297378"/>
                  <a:gd name="connsiteY58" fmla="*/ 33793 h 297378"/>
                  <a:gd name="connsiteX59" fmla="*/ 286565 w 297378"/>
                  <a:gd name="connsiteY59" fmla="*/ 40552 h 297378"/>
                  <a:gd name="connsiteX60" fmla="*/ 286565 w 297378"/>
                  <a:gd name="connsiteY60" fmla="*/ 201407 h 297378"/>
                  <a:gd name="connsiteX61" fmla="*/ 273048 w 297378"/>
                  <a:gd name="connsiteY61" fmla="*/ 201407 h 297378"/>
                  <a:gd name="connsiteX62" fmla="*/ 273048 w 297378"/>
                  <a:gd name="connsiteY62" fmla="*/ 40552 h 297378"/>
                  <a:gd name="connsiteX63" fmla="*/ 286565 w 297378"/>
                  <a:gd name="connsiteY63" fmla="*/ 40552 h 297378"/>
                  <a:gd name="connsiteX64" fmla="*/ 286565 w 297378"/>
                  <a:gd name="connsiteY64" fmla="*/ 40552 h 297378"/>
                  <a:gd name="connsiteX65" fmla="*/ 286565 w 297378"/>
                  <a:gd name="connsiteY65" fmla="*/ 40552 h 297378"/>
                  <a:gd name="connsiteX66" fmla="*/ 267641 w 297378"/>
                  <a:gd name="connsiteY66" fmla="*/ 39200 h 297378"/>
                  <a:gd name="connsiteX67" fmla="*/ 267641 w 297378"/>
                  <a:gd name="connsiteY67" fmla="*/ 201407 h 297378"/>
                  <a:gd name="connsiteX68" fmla="*/ 18924 w 297378"/>
                  <a:gd name="connsiteY68" fmla="*/ 201407 h 297378"/>
                  <a:gd name="connsiteX69" fmla="*/ 18924 w 297378"/>
                  <a:gd name="connsiteY69" fmla="*/ 39200 h 297378"/>
                  <a:gd name="connsiteX70" fmla="*/ 267641 w 297378"/>
                  <a:gd name="connsiteY70" fmla="*/ 39200 h 297378"/>
                  <a:gd name="connsiteX71" fmla="*/ 267641 w 297378"/>
                  <a:gd name="connsiteY71" fmla="*/ 39200 h 297378"/>
                  <a:gd name="connsiteX72" fmla="*/ 267641 w 297378"/>
                  <a:gd name="connsiteY72" fmla="*/ 39200 h 297378"/>
                  <a:gd name="connsiteX73" fmla="*/ 47310 w 297378"/>
                  <a:gd name="connsiteY73" fmla="*/ 297379 h 297378"/>
                  <a:gd name="connsiteX74" fmla="*/ 37848 w 297378"/>
                  <a:gd name="connsiteY74" fmla="*/ 302786 h 297378"/>
                  <a:gd name="connsiteX75" fmla="*/ 37848 w 297378"/>
                  <a:gd name="connsiteY75" fmla="*/ 302786 h 297378"/>
                  <a:gd name="connsiteX76" fmla="*/ 32441 w 297378"/>
                  <a:gd name="connsiteY76" fmla="*/ 293324 h 297378"/>
                  <a:gd name="connsiteX77" fmla="*/ 51365 w 297378"/>
                  <a:gd name="connsiteY77" fmla="*/ 218979 h 297378"/>
                  <a:gd name="connsiteX78" fmla="*/ 66234 w 297378"/>
                  <a:gd name="connsiteY78" fmla="*/ 218979 h 297378"/>
                  <a:gd name="connsiteX79" fmla="*/ 47310 w 297378"/>
                  <a:gd name="connsiteY79" fmla="*/ 297379 h 297378"/>
                  <a:gd name="connsiteX80" fmla="*/ 47310 w 297378"/>
                  <a:gd name="connsiteY80" fmla="*/ 297379 h 297378"/>
                  <a:gd name="connsiteX81" fmla="*/ 47310 w 297378"/>
                  <a:gd name="connsiteY81" fmla="*/ 297379 h 297378"/>
                  <a:gd name="connsiteX82" fmla="*/ 156800 w 297378"/>
                  <a:gd name="connsiteY82" fmla="*/ 297379 h 297378"/>
                  <a:gd name="connsiteX83" fmla="*/ 150041 w 297378"/>
                  <a:gd name="connsiteY83" fmla="*/ 304137 h 297378"/>
                  <a:gd name="connsiteX84" fmla="*/ 143282 w 297378"/>
                  <a:gd name="connsiteY84" fmla="*/ 297379 h 297378"/>
                  <a:gd name="connsiteX85" fmla="*/ 143282 w 297378"/>
                  <a:gd name="connsiteY85" fmla="*/ 221682 h 297378"/>
                  <a:gd name="connsiteX86" fmla="*/ 158151 w 297378"/>
                  <a:gd name="connsiteY86" fmla="*/ 221682 h 297378"/>
                  <a:gd name="connsiteX87" fmla="*/ 156800 w 297378"/>
                  <a:gd name="connsiteY87" fmla="*/ 297379 h 297378"/>
                  <a:gd name="connsiteX88" fmla="*/ 156800 w 297378"/>
                  <a:gd name="connsiteY88" fmla="*/ 297379 h 297378"/>
                  <a:gd name="connsiteX89" fmla="*/ 156800 w 297378"/>
                  <a:gd name="connsiteY89" fmla="*/ 297379 h 297378"/>
                  <a:gd name="connsiteX90" fmla="*/ 156800 w 297378"/>
                  <a:gd name="connsiteY90" fmla="*/ 297379 h 297378"/>
                  <a:gd name="connsiteX91" fmla="*/ 259530 w 297378"/>
                  <a:gd name="connsiteY91" fmla="*/ 294675 h 297378"/>
                  <a:gd name="connsiteX92" fmla="*/ 254124 w 297378"/>
                  <a:gd name="connsiteY92" fmla="*/ 304137 h 297378"/>
                  <a:gd name="connsiteX93" fmla="*/ 248717 w 297378"/>
                  <a:gd name="connsiteY93" fmla="*/ 302786 h 297378"/>
                  <a:gd name="connsiteX94" fmla="*/ 244662 w 297378"/>
                  <a:gd name="connsiteY94" fmla="*/ 298730 h 297378"/>
                  <a:gd name="connsiteX95" fmla="*/ 224386 w 297378"/>
                  <a:gd name="connsiteY95" fmla="*/ 221682 h 297378"/>
                  <a:gd name="connsiteX96" fmla="*/ 239255 w 297378"/>
                  <a:gd name="connsiteY96" fmla="*/ 221682 h 297378"/>
                  <a:gd name="connsiteX97" fmla="*/ 259530 w 297378"/>
                  <a:gd name="connsiteY97" fmla="*/ 294675 h 297378"/>
                  <a:gd name="connsiteX98" fmla="*/ 259530 w 297378"/>
                  <a:gd name="connsiteY98" fmla="*/ 294675 h 297378"/>
                  <a:gd name="connsiteX99" fmla="*/ 259530 w 297378"/>
                  <a:gd name="connsiteY99" fmla="*/ 294675 h 297378"/>
                  <a:gd name="connsiteX100" fmla="*/ 294675 w 297378"/>
                  <a:gd name="connsiteY100" fmla="*/ 214924 h 297378"/>
                  <a:gd name="connsiteX101" fmla="*/ 9462 w 297378"/>
                  <a:gd name="connsiteY101" fmla="*/ 214924 h 297378"/>
                  <a:gd name="connsiteX102" fmla="*/ 6759 w 297378"/>
                  <a:gd name="connsiteY102" fmla="*/ 212220 h 297378"/>
                  <a:gd name="connsiteX103" fmla="*/ 9462 w 297378"/>
                  <a:gd name="connsiteY103" fmla="*/ 209517 h 297378"/>
                  <a:gd name="connsiteX104" fmla="*/ 294675 w 297378"/>
                  <a:gd name="connsiteY104" fmla="*/ 209517 h 297378"/>
                  <a:gd name="connsiteX105" fmla="*/ 297379 w 297378"/>
                  <a:gd name="connsiteY105" fmla="*/ 212220 h 297378"/>
                  <a:gd name="connsiteX106" fmla="*/ 294675 w 297378"/>
                  <a:gd name="connsiteY106" fmla="*/ 214924 h 297378"/>
                  <a:gd name="connsiteX107" fmla="*/ 294675 w 297378"/>
                  <a:gd name="connsiteY107" fmla="*/ 214924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297378" h="297378">
                    <a:moveTo>
                      <a:pt x="294675" y="202758"/>
                    </a:moveTo>
                    <a:lnTo>
                      <a:pt x="294675" y="202758"/>
                    </a:lnTo>
                    <a:lnTo>
                      <a:pt x="293324" y="40552"/>
                    </a:lnTo>
                    <a:lnTo>
                      <a:pt x="294675" y="40552"/>
                    </a:lnTo>
                    <a:cubicBezTo>
                      <a:pt x="300082" y="40552"/>
                      <a:pt x="304137" y="36496"/>
                      <a:pt x="304137" y="31090"/>
                    </a:cubicBezTo>
                    <a:cubicBezTo>
                      <a:pt x="304137" y="25683"/>
                      <a:pt x="300082" y="21628"/>
                      <a:pt x="294675" y="21628"/>
                    </a:cubicBezTo>
                    <a:lnTo>
                      <a:pt x="162207" y="21628"/>
                    </a:lnTo>
                    <a:lnTo>
                      <a:pt x="162207" y="13517"/>
                    </a:lnTo>
                    <a:cubicBezTo>
                      <a:pt x="162207" y="6759"/>
                      <a:pt x="156800" y="0"/>
                      <a:pt x="148689" y="0"/>
                    </a:cubicBezTo>
                    <a:cubicBezTo>
                      <a:pt x="141931" y="0"/>
                      <a:pt x="135172" y="5407"/>
                      <a:pt x="135172" y="13517"/>
                    </a:cubicBezTo>
                    <a:lnTo>
                      <a:pt x="135172" y="21628"/>
                    </a:lnTo>
                    <a:lnTo>
                      <a:pt x="9462" y="21628"/>
                    </a:lnTo>
                    <a:cubicBezTo>
                      <a:pt x="4055" y="21628"/>
                      <a:pt x="0" y="25683"/>
                      <a:pt x="0" y="31090"/>
                    </a:cubicBezTo>
                    <a:cubicBezTo>
                      <a:pt x="0" y="36496"/>
                      <a:pt x="5407" y="39200"/>
                      <a:pt x="9462" y="39200"/>
                    </a:cubicBezTo>
                    <a:lnTo>
                      <a:pt x="12165" y="39200"/>
                    </a:lnTo>
                    <a:lnTo>
                      <a:pt x="12165" y="201407"/>
                    </a:lnTo>
                    <a:lnTo>
                      <a:pt x="9462" y="201407"/>
                    </a:lnTo>
                    <a:cubicBezTo>
                      <a:pt x="4055" y="201407"/>
                      <a:pt x="0" y="205462"/>
                      <a:pt x="0" y="210869"/>
                    </a:cubicBezTo>
                    <a:cubicBezTo>
                      <a:pt x="0" y="216275"/>
                      <a:pt x="4055" y="220331"/>
                      <a:pt x="9462" y="220331"/>
                    </a:cubicBezTo>
                    <a:lnTo>
                      <a:pt x="45959" y="220331"/>
                    </a:lnTo>
                    <a:lnTo>
                      <a:pt x="28386" y="293324"/>
                    </a:lnTo>
                    <a:cubicBezTo>
                      <a:pt x="27034" y="300082"/>
                      <a:pt x="31090" y="308193"/>
                      <a:pt x="37848" y="309544"/>
                    </a:cubicBezTo>
                    <a:cubicBezTo>
                      <a:pt x="39200" y="309544"/>
                      <a:pt x="40552" y="309544"/>
                      <a:pt x="40552" y="309544"/>
                    </a:cubicBezTo>
                    <a:cubicBezTo>
                      <a:pt x="45959" y="309544"/>
                      <a:pt x="52717" y="305489"/>
                      <a:pt x="54069" y="298730"/>
                    </a:cubicBezTo>
                    <a:lnTo>
                      <a:pt x="72993" y="220331"/>
                    </a:lnTo>
                    <a:lnTo>
                      <a:pt x="135172" y="220331"/>
                    </a:lnTo>
                    <a:lnTo>
                      <a:pt x="135172" y="296027"/>
                    </a:lnTo>
                    <a:cubicBezTo>
                      <a:pt x="135172" y="302786"/>
                      <a:pt x="140579" y="309544"/>
                      <a:pt x="148689" y="309544"/>
                    </a:cubicBezTo>
                    <a:cubicBezTo>
                      <a:pt x="155448" y="309544"/>
                      <a:pt x="162207" y="304137"/>
                      <a:pt x="162207" y="296027"/>
                    </a:cubicBezTo>
                    <a:lnTo>
                      <a:pt x="162207" y="220331"/>
                    </a:lnTo>
                    <a:lnTo>
                      <a:pt x="218979" y="220331"/>
                    </a:lnTo>
                    <a:lnTo>
                      <a:pt x="239255" y="298730"/>
                    </a:lnTo>
                    <a:cubicBezTo>
                      <a:pt x="240606" y="304137"/>
                      <a:pt x="246013" y="309544"/>
                      <a:pt x="252772" y="309544"/>
                    </a:cubicBezTo>
                    <a:cubicBezTo>
                      <a:pt x="254124" y="309544"/>
                      <a:pt x="255475" y="309544"/>
                      <a:pt x="255475" y="309544"/>
                    </a:cubicBezTo>
                    <a:cubicBezTo>
                      <a:pt x="259530" y="308193"/>
                      <a:pt x="262234" y="306841"/>
                      <a:pt x="263586" y="302786"/>
                    </a:cubicBezTo>
                    <a:cubicBezTo>
                      <a:pt x="264937" y="298730"/>
                      <a:pt x="266289" y="296027"/>
                      <a:pt x="264937" y="291972"/>
                    </a:cubicBezTo>
                    <a:lnTo>
                      <a:pt x="246013" y="218979"/>
                    </a:lnTo>
                    <a:lnTo>
                      <a:pt x="293324" y="218979"/>
                    </a:lnTo>
                    <a:cubicBezTo>
                      <a:pt x="298730" y="218979"/>
                      <a:pt x="302786" y="214924"/>
                      <a:pt x="302786" y="209517"/>
                    </a:cubicBezTo>
                    <a:cubicBezTo>
                      <a:pt x="304137" y="206813"/>
                      <a:pt x="300082" y="202758"/>
                      <a:pt x="294675" y="202758"/>
                    </a:cubicBezTo>
                    <a:lnTo>
                      <a:pt x="294675" y="202758"/>
                    </a:lnTo>
                    <a:close/>
                    <a:moveTo>
                      <a:pt x="141931" y="13517"/>
                    </a:moveTo>
                    <a:cubicBezTo>
                      <a:pt x="141931" y="9462"/>
                      <a:pt x="144634" y="6759"/>
                      <a:pt x="148689" y="6759"/>
                    </a:cubicBezTo>
                    <a:cubicBezTo>
                      <a:pt x="152745" y="6759"/>
                      <a:pt x="155448" y="9462"/>
                      <a:pt x="155448" y="13517"/>
                    </a:cubicBezTo>
                    <a:lnTo>
                      <a:pt x="155448" y="21628"/>
                    </a:lnTo>
                    <a:lnTo>
                      <a:pt x="140579" y="21628"/>
                    </a:lnTo>
                    <a:lnTo>
                      <a:pt x="141931" y="13517"/>
                    </a:lnTo>
                    <a:lnTo>
                      <a:pt x="141931" y="13517"/>
                    </a:lnTo>
                    <a:lnTo>
                      <a:pt x="141931" y="13517"/>
                    </a:lnTo>
                    <a:lnTo>
                      <a:pt x="141931" y="13517"/>
                    </a:lnTo>
                    <a:close/>
                    <a:moveTo>
                      <a:pt x="9462" y="33793"/>
                    </a:moveTo>
                    <a:cubicBezTo>
                      <a:pt x="8110" y="33793"/>
                      <a:pt x="6759" y="32441"/>
                      <a:pt x="6759" y="31090"/>
                    </a:cubicBezTo>
                    <a:cubicBezTo>
                      <a:pt x="6759" y="29738"/>
                      <a:pt x="8110" y="28386"/>
                      <a:pt x="9462" y="28386"/>
                    </a:cubicBezTo>
                    <a:lnTo>
                      <a:pt x="294675" y="28386"/>
                    </a:lnTo>
                    <a:cubicBezTo>
                      <a:pt x="296027" y="28386"/>
                      <a:pt x="297379" y="29738"/>
                      <a:pt x="297379" y="31090"/>
                    </a:cubicBezTo>
                    <a:cubicBezTo>
                      <a:pt x="297379" y="32441"/>
                      <a:pt x="296027" y="33793"/>
                      <a:pt x="294675" y="33793"/>
                    </a:cubicBezTo>
                    <a:lnTo>
                      <a:pt x="9462" y="33793"/>
                    </a:lnTo>
                    <a:lnTo>
                      <a:pt x="9462" y="33793"/>
                    </a:lnTo>
                    <a:lnTo>
                      <a:pt x="9462" y="33793"/>
                    </a:lnTo>
                    <a:close/>
                    <a:moveTo>
                      <a:pt x="286565" y="40552"/>
                    </a:moveTo>
                    <a:lnTo>
                      <a:pt x="286565" y="201407"/>
                    </a:lnTo>
                    <a:lnTo>
                      <a:pt x="273048" y="201407"/>
                    </a:lnTo>
                    <a:lnTo>
                      <a:pt x="273048" y="40552"/>
                    </a:lnTo>
                    <a:lnTo>
                      <a:pt x="286565" y="40552"/>
                    </a:lnTo>
                    <a:lnTo>
                      <a:pt x="286565" y="40552"/>
                    </a:lnTo>
                    <a:lnTo>
                      <a:pt x="286565" y="40552"/>
                    </a:lnTo>
                    <a:close/>
                    <a:moveTo>
                      <a:pt x="267641" y="39200"/>
                    </a:moveTo>
                    <a:lnTo>
                      <a:pt x="267641" y="201407"/>
                    </a:lnTo>
                    <a:lnTo>
                      <a:pt x="18924" y="201407"/>
                    </a:lnTo>
                    <a:lnTo>
                      <a:pt x="18924" y="39200"/>
                    </a:lnTo>
                    <a:lnTo>
                      <a:pt x="267641" y="39200"/>
                    </a:lnTo>
                    <a:lnTo>
                      <a:pt x="267641" y="39200"/>
                    </a:lnTo>
                    <a:lnTo>
                      <a:pt x="267641" y="39200"/>
                    </a:lnTo>
                    <a:close/>
                    <a:moveTo>
                      <a:pt x="47310" y="297379"/>
                    </a:moveTo>
                    <a:cubicBezTo>
                      <a:pt x="45959" y="301434"/>
                      <a:pt x="41903" y="304137"/>
                      <a:pt x="37848" y="302786"/>
                    </a:cubicBezTo>
                    <a:lnTo>
                      <a:pt x="37848" y="302786"/>
                    </a:lnTo>
                    <a:cubicBezTo>
                      <a:pt x="33793" y="301434"/>
                      <a:pt x="31090" y="297379"/>
                      <a:pt x="32441" y="293324"/>
                    </a:cubicBezTo>
                    <a:lnTo>
                      <a:pt x="51365" y="218979"/>
                    </a:lnTo>
                    <a:lnTo>
                      <a:pt x="66234" y="218979"/>
                    </a:lnTo>
                    <a:lnTo>
                      <a:pt x="47310" y="297379"/>
                    </a:lnTo>
                    <a:lnTo>
                      <a:pt x="47310" y="297379"/>
                    </a:lnTo>
                    <a:lnTo>
                      <a:pt x="47310" y="297379"/>
                    </a:lnTo>
                    <a:close/>
                    <a:moveTo>
                      <a:pt x="156800" y="297379"/>
                    </a:moveTo>
                    <a:cubicBezTo>
                      <a:pt x="156800" y="301434"/>
                      <a:pt x="154096" y="304137"/>
                      <a:pt x="150041" y="304137"/>
                    </a:cubicBezTo>
                    <a:cubicBezTo>
                      <a:pt x="145986" y="304137"/>
                      <a:pt x="143282" y="301434"/>
                      <a:pt x="143282" y="297379"/>
                    </a:cubicBezTo>
                    <a:lnTo>
                      <a:pt x="143282" y="221682"/>
                    </a:lnTo>
                    <a:lnTo>
                      <a:pt x="158151" y="221682"/>
                    </a:lnTo>
                    <a:lnTo>
                      <a:pt x="156800" y="297379"/>
                    </a:lnTo>
                    <a:lnTo>
                      <a:pt x="156800" y="297379"/>
                    </a:lnTo>
                    <a:lnTo>
                      <a:pt x="156800" y="297379"/>
                    </a:lnTo>
                    <a:lnTo>
                      <a:pt x="156800" y="297379"/>
                    </a:lnTo>
                    <a:close/>
                    <a:moveTo>
                      <a:pt x="259530" y="294675"/>
                    </a:moveTo>
                    <a:cubicBezTo>
                      <a:pt x="260882" y="298730"/>
                      <a:pt x="258179" y="302786"/>
                      <a:pt x="254124" y="304137"/>
                    </a:cubicBezTo>
                    <a:cubicBezTo>
                      <a:pt x="252772" y="304137"/>
                      <a:pt x="250068" y="304137"/>
                      <a:pt x="248717" y="302786"/>
                    </a:cubicBezTo>
                    <a:cubicBezTo>
                      <a:pt x="247365" y="301434"/>
                      <a:pt x="246013" y="300082"/>
                      <a:pt x="244662" y="298730"/>
                    </a:cubicBezTo>
                    <a:lnTo>
                      <a:pt x="224386" y="221682"/>
                    </a:lnTo>
                    <a:lnTo>
                      <a:pt x="239255" y="221682"/>
                    </a:lnTo>
                    <a:lnTo>
                      <a:pt x="259530" y="294675"/>
                    </a:lnTo>
                    <a:lnTo>
                      <a:pt x="259530" y="294675"/>
                    </a:lnTo>
                    <a:lnTo>
                      <a:pt x="259530" y="294675"/>
                    </a:lnTo>
                    <a:close/>
                    <a:moveTo>
                      <a:pt x="294675" y="214924"/>
                    </a:moveTo>
                    <a:lnTo>
                      <a:pt x="9462" y="214924"/>
                    </a:lnTo>
                    <a:cubicBezTo>
                      <a:pt x="8110" y="214924"/>
                      <a:pt x="6759" y="213572"/>
                      <a:pt x="6759" y="212220"/>
                    </a:cubicBezTo>
                    <a:cubicBezTo>
                      <a:pt x="6759" y="210869"/>
                      <a:pt x="8110" y="209517"/>
                      <a:pt x="9462" y="209517"/>
                    </a:cubicBezTo>
                    <a:lnTo>
                      <a:pt x="294675" y="209517"/>
                    </a:lnTo>
                    <a:cubicBezTo>
                      <a:pt x="296027" y="209517"/>
                      <a:pt x="297379" y="210869"/>
                      <a:pt x="297379" y="212220"/>
                    </a:cubicBezTo>
                    <a:cubicBezTo>
                      <a:pt x="297379" y="213572"/>
                      <a:pt x="296027" y="214924"/>
                      <a:pt x="294675" y="214924"/>
                    </a:cubicBezTo>
                    <a:lnTo>
                      <a:pt x="294675" y="214924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0A0F3E-51C9-4034-A2ED-EA2E637E834C}"/>
              </a:ext>
            </a:extLst>
          </p:cNvPr>
          <p:cNvGrpSpPr/>
          <p:nvPr/>
        </p:nvGrpSpPr>
        <p:grpSpPr>
          <a:xfrm>
            <a:off x="3143839" y="2216411"/>
            <a:ext cx="962005" cy="835061"/>
            <a:chOff x="3127978" y="2216411"/>
            <a:chExt cx="962005" cy="835061"/>
          </a:xfrm>
        </p:grpSpPr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6C8AA5BD-AAB0-4756-9B2B-BFD679965E44}"/>
                </a:ext>
              </a:extLst>
            </p:cNvPr>
            <p:cNvSpPr txBox="1"/>
            <p:nvPr/>
          </p:nvSpPr>
          <p:spPr>
            <a:xfrm>
              <a:off x="3127978" y="2558114"/>
              <a:ext cx="962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100" dirty="0"/>
                <a:t>Vállalatszám</a:t>
              </a:r>
              <a:endParaRPr lang="en-GB" sz="1100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9641B5C1-3348-4DE7-8838-B10EDF2AC4E2}"/>
                </a:ext>
              </a:extLst>
            </p:cNvPr>
            <p:cNvSpPr txBox="1"/>
            <p:nvPr/>
          </p:nvSpPr>
          <p:spPr>
            <a:xfrm>
              <a:off x="3127978" y="2743695"/>
              <a:ext cx="962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B76B00"/>
                  </a:solidFill>
                </a:rPr>
                <a:t>3 664 db</a:t>
              </a:r>
              <a:endParaRPr lang="en-GB" sz="1400" b="1" dirty="0">
                <a:solidFill>
                  <a:srgbClr val="B76B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FE9518-0B3C-4B08-B82F-014A8F632427}"/>
                </a:ext>
              </a:extLst>
            </p:cNvPr>
            <p:cNvGrpSpPr/>
            <p:nvPr/>
          </p:nvGrpSpPr>
          <p:grpSpPr>
            <a:xfrm>
              <a:off x="3433256" y="2216411"/>
              <a:ext cx="351448" cy="356813"/>
              <a:chOff x="342720" y="2232010"/>
              <a:chExt cx="351448" cy="356813"/>
            </a:xfrm>
          </p:grpSpPr>
          <p:sp>
            <p:nvSpPr>
              <p:cNvPr id="336" name="Szabadkézi sokszög: alakzat 335">
                <a:extLst>
                  <a:ext uri="{FF2B5EF4-FFF2-40B4-BE49-F238E27FC236}">
                    <a16:creationId xmlns:a16="http://schemas.microsoft.com/office/drawing/2014/main" id="{8C910BE6-7A43-4965-827C-DCF58CF284FE}"/>
                  </a:ext>
                </a:extLst>
              </p:cNvPr>
              <p:cNvSpPr/>
              <p:nvPr/>
            </p:nvSpPr>
            <p:spPr>
              <a:xfrm>
                <a:off x="342720" y="2232010"/>
                <a:ext cx="351448" cy="310896"/>
              </a:xfrm>
              <a:custGeom>
                <a:avLst/>
                <a:gdLst>
                  <a:gd name="connsiteX0" fmla="*/ 25672 w 351447"/>
                  <a:gd name="connsiteY0" fmla="*/ 109448 h 310895"/>
                  <a:gd name="connsiteX1" fmla="*/ 47300 w 351447"/>
                  <a:gd name="connsiteY1" fmla="*/ 262193 h 310895"/>
                  <a:gd name="connsiteX2" fmla="*/ 225727 w 351447"/>
                  <a:gd name="connsiteY2" fmla="*/ 285172 h 310895"/>
                  <a:gd name="connsiteX3" fmla="*/ 355492 w 351447"/>
                  <a:gd name="connsiteY3" fmla="*/ 221641 h 310895"/>
                  <a:gd name="connsiteX4" fmla="*/ 318996 w 351447"/>
                  <a:gd name="connsiteY4" fmla="*/ 29697 h 310895"/>
                  <a:gd name="connsiteX5" fmla="*/ 108127 w 351447"/>
                  <a:gd name="connsiteY5" fmla="*/ 47269 h 310895"/>
                  <a:gd name="connsiteX6" fmla="*/ 25672 w 351447"/>
                  <a:gd name="connsiteY6" fmla="*/ 109448 h 310895"/>
                  <a:gd name="connsiteX7" fmla="*/ 25672 w 351447"/>
                  <a:gd name="connsiteY7" fmla="*/ 109448 h 31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447" h="310895">
                    <a:moveTo>
                      <a:pt x="25672" y="109448"/>
                    </a:moveTo>
                    <a:cubicBezTo>
                      <a:pt x="-18935" y="141889"/>
                      <a:pt x="-1362" y="217586"/>
                      <a:pt x="47300" y="262193"/>
                    </a:cubicBezTo>
                    <a:cubicBezTo>
                      <a:pt x="95962" y="308151"/>
                      <a:pt x="190582" y="245972"/>
                      <a:pt x="225727" y="285172"/>
                    </a:cubicBezTo>
                    <a:cubicBezTo>
                      <a:pt x="260872" y="323020"/>
                      <a:pt x="374416" y="354110"/>
                      <a:pt x="355492" y="221641"/>
                    </a:cubicBezTo>
                    <a:cubicBezTo>
                      <a:pt x="340623" y="117558"/>
                      <a:pt x="397396" y="78358"/>
                      <a:pt x="318996" y="29697"/>
                    </a:cubicBezTo>
                    <a:cubicBezTo>
                      <a:pt x="240596" y="-18965"/>
                      <a:pt x="141920" y="-4097"/>
                      <a:pt x="108127" y="47269"/>
                    </a:cubicBezTo>
                    <a:cubicBezTo>
                      <a:pt x="62169" y="117558"/>
                      <a:pt x="48652" y="93227"/>
                      <a:pt x="25672" y="109448"/>
                    </a:cubicBezTo>
                    <a:lnTo>
                      <a:pt x="25672" y="109448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Szabadkézi sokszög: alakzat 336">
                <a:extLst>
                  <a:ext uri="{FF2B5EF4-FFF2-40B4-BE49-F238E27FC236}">
                    <a16:creationId xmlns:a16="http://schemas.microsoft.com/office/drawing/2014/main" id="{6BC67667-46ED-4156-903D-5D63E0C5C034}"/>
                  </a:ext>
                </a:extLst>
              </p:cNvPr>
              <p:cNvSpPr/>
              <p:nvPr/>
            </p:nvSpPr>
            <p:spPr>
              <a:xfrm>
                <a:off x="642792" y="2280630"/>
                <a:ext cx="40552" cy="121655"/>
              </a:xfrm>
              <a:custGeom>
                <a:avLst/>
                <a:gdLst>
                  <a:gd name="connsiteX0" fmla="*/ 41903 w 40551"/>
                  <a:gd name="connsiteY0" fmla="*/ 123007 h 121654"/>
                  <a:gd name="connsiteX1" fmla="*/ 0 w 40551"/>
                  <a:gd name="connsiteY1" fmla="*/ 123007 h 121654"/>
                  <a:gd name="connsiteX2" fmla="*/ 0 w 40551"/>
                  <a:gd name="connsiteY2" fmla="*/ 0 h 121654"/>
                  <a:gd name="connsiteX3" fmla="*/ 10814 w 40551"/>
                  <a:gd name="connsiteY3" fmla="*/ 0 h 121654"/>
                  <a:gd name="connsiteX4" fmla="*/ 40552 w 40551"/>
                  <a:gd name="connsiteY4" fmla="*/ 29738 h 121654"/>
                  <a:gd name="connsiteX5" fmla="*/ 40552 w 40551"/>
                  <a:gd name="connsiteY5" fmla="*/ 123007 h 121654"/>
                  <a:gd name="connsiteX6" fmla="*/ 41903 w 40551"/>
                  <a:gd name="connsiteY6" fmla="*/ 123007 h 121654"/>
                  <a:gd name="connsiteX7" fmla="*/ 41903 w 40551"/>
                  <a:gd name="connsiteY7" fmla="*/ 123007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121654">
                    <a:moveTo>
                      <a:pt x="41903" y="123007"/>
                    </a:moveTo>
                    <a:lnTo>
                      <a:pt x="0" y="123007"/>
                    </a:lnTo>
                    <a:lnTo>
                      <a:pt x="0" y="0"/>
                    </a:lnTo>
                    <a:lnTo>
                      <a:pt x="10814" y="0"/>
                    </a:lnTo>
                    <a:cubicBezTo>
                      <a:pt x="27034" y="0"/>
                      <a:pt x="40552" y="13517"/>
                      <a:pt x="40552" y="29738"/>
                    </a:cubicBezTo>
                    <a:lnTo>
                      <a:pt x="40552" y="123007"/>
                    </a:lnTo>
                    <a:lnTo>
                      <a:pt x="41903" y="123007"/>
                    </a:lnTo>
                    <a:lnTo>
                      <a:pt x="41903" y="123007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8" name="Szabadkézi sokszög: alakzat 337">
                <a:extLst>
                  <a:ext uri="{FF2B5EF4-FFF2-40B4-BE49-F238E27FC236}">
                    <a16:creationId xmlns:a16="http://schemas.microsoft.com/office/drawing/2014/main" id="{F13DDC28-0F89-48E5-9956-8FA89B72BF56}"/>
                  </a:ext>
                </a:extLst>
              </p:cNvPr>
              <p:cNvSpPr/>
              <p:nvPr/>
            </p:nvSpPr>
            <p:spPr>
              <a:xfrm>
                <a:off x="537358" y="2388768"/>
                <a:ext cx="148689" cy="121655"/>
              </a:xfrm>
              <a:custGeom>
                <a:avLst/>
                <a:gdLst>
                  <a:gd name="connsiteX0" fmla="*/ 90565 w 148689"/>
                  <a:gd name="connsiteY0" fmla="*/ 24331 h 121654"/>
                  <a:gd name="connsiteX1" fmla="*/ 90565 w 148689"/>
                  <a:gd name="connsiteY1" fmla="*/ 0 h 121654"/>
                  <a:gd name="connsiteX2" fmla="*/ 62179 w 148689"/>
                  <a:gd name="connsiteY2" fmla="*/ 0 h 121654"/>
                  <a:gd name="connsiteX3" fmla="*/ 62179 w 148689"/>
                  <a:gd name="connsiteY3" fmla="*/ 24331 h 121654"/>
                  <a:gd name="connsiteX4" fmla="*/ 50014 w 148689"/>
                  <a:gd name="connsiteY4" fmla="*/ 37848 h 121654"/>
                  <a:gd name="connsiteX5" fmla="*/ 28386 w 148689"/>
                  <a:gd name="connsiteY5" fmla="*/ 40552 h 121654"/>
                  <a:gd name="connsiteX6" fmla="*/ 5407 w 148689"/>
                  <a:gd name="connsiteY6" fmla="*/ 64883 h 121654"/>
                  <a:gd name="connsiteX7" fmla="*/ 0 w 148689"/>
                  <a:gd name="connsiteY7" fmla="*/ 124358 h 121654"/>
                  <a:gd name="connsiteX8" fmla="*/ 154096 w 148689"/>
                  <a:gd name="connsiteY8" fmla="*/ 124358 h 121654"/>
                  <a:gd name="connsiteX9" fmla="*/ 148689 w 148689"/>
                  <a:gd name="connsiteY9" fmla="*/ 66234 h 121654"/>
                  <a:gd name="connsiteX10" fmla="*/ 125710 w 148689"/>
                  <a:gd name="connsiteY10" fmla="*/ 41903 h 121654"/>
                  <a:gd name="connsiteX11" fmla="*/ 102731 w 148689"/>
                  <a:gd name="connsiteY11" fmla="*/ 37848 h 121654"/>
                  <a:gd name="connsiteX12" fmla="*/ 90565 w 148689"/>
                  <a:gd name="connsiteY12" fmla="*/ 24331 h 121654"/>
                  <a:gd name="connsiteX13" fmla="*/ 90565 w 148689"/>
                  <a:gd name="connsiteY13" fmla="*/ 24331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89" h="121654">
                    <a:moveTo>
                      <a:pt x="90565" y="24331"/>
                    </a:moveTo>
                    <a:lnTo>
                      <a:pt x="90565" y="0"/>
                    </a:lnTo>
                    <a:lnTo>
                      <a:pt x="62179" y="0"/>
                    </a:lnTo>
                    <a:lnTo>
                      <a:pt x="62179" y="24331"/>
                    </a:lnTo>
                    <a:cubicBezTo>
                      <a:pt x="62179" y="31090"/>
                      <a:pt x="56772" y="36496"/>
                      <a:pt x="50014" y="37848"/>
                    </a:cubicBezTo>
                    <a:lnTo>
                      <a:pt x="28386" y="40552"/>
                    </a:lnTo>
                    <a:cubicBezTo>
                      <a:pt x="16221" y="41903"/>
                      <a:pt x="6759" y="52717"/>
                      <a:pt x="5407" y="64883"/>
                    </a:cubicBezTo>
                    <a:lnTo>
                      <a:pt x="0" y="124358"/>
                    </a:lnTo>
                    <a:lnTo>
                      <a:pt x="154096" y="124358"/>
                    </a:lnTo>
                    <a:lnTo>
                      <a:pt x="148689" y="66234"/>
                    </a:lnTo>
                    <a:cubicBezTo>
                      <a:pt x="147338" y="54069"/>
                      <a:pt x="137876" y="43255"/>
                      <a:pt x="125710" y="41903"/>
                    </a:cubicBezTo>
                    <a:lnTo>
                      <a:pt x="102731" y="37848"/>
                    </a:lnTo>
                    <a:cubicBezTo>
                      <a:pt x="95972" y="36496"/>
                      <a:pt x="90565" y="31090"/>
                      <a:pt x="90565" y="24331"/>
                    </a:cubicBezTo>
                    <a:lnTo>
                      <a:pt x="90565" y="24331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9" name="Szabadkézi sokszög: alakzat 338">
                <a:extLst>
                  <a:ext uri="{FF2B5EF4-FFF2-40B4-BE49-F238E27FC236}">
                    <a16:creationId xmlns:a16="http://schemas.microsoft.com/office/drawing/2014/main" id="{3FCC1AB4-9B60-45EF-AC5F-2C88A5E5F143}"/>
                  </a:ext>
                </a:extLst>
              </p:cNvPr>
              <p:cNvSpPr/>
              <p:nvPr/>
            </p:nvSpPr>
            <p:spPr>
              <a:xfrm>
                <a:off x="588723" y="2388768"/>
                <a:ext cx="40552" cy="81103"/>
              </a:xfrm>
              <a:custGeom>
                <a:avLst/>
                <a:gdLst>
                  <a:gd name="connsiteX0" fmla="*/ 0 w 40551"/>
                  <a:gd name="connsiteY0" fmla="*/ 37848 h 81103"/>
                  <a:gd name="connsiteX1" fmla="*/ 12165 w 40551"/>
                  <a:gd name="connsiteY1" fmla="*/ 24331 h 81103"/>
                  <a:gd name="connsiteX2" fmla="*/ 12165 w 40551"/>
                  <a:gd name="connsiteY2" fmla="*/ 0 h 81103"/>
                  <a:gd name="connsiteX3" fmla="*/ 40552 w 40551"/>
                  <a:gd name="connsiteY3" fmla="*/ 0 h 81103"/>
                  <a:gd name="connsiteX4" fmla="*/ 40552 w 40551"/>
                  <a:gd name="connsiteY4" fmla="*/ 24331 h 81103"/>
                  <a:gd name="connsiteX5" fmla="*/ 52717 w 40551"/>
                  <a:gd name="connsiteY5" fmla="*/ 37848 h 81103"/>
                  <a:gd name="connsiteX6" fmla="*/ 40552 w 40551"/>
                  <a:gd name="connsiteY6" fmla="*/ 70290 h 81103"/>
                  <a:gd name="connsiteX7" fmla="*/ 9462 w 40551"/>
                  <a:gd name="connsiteY7" fmla="*/ 70290 h 81103"/>
                  <a:gd name="connsiteX8" fmla="*/ 0 w 40551"/>
                  <a:gd name="connsiteY8" fmla="*/ 37848 h 81103"/>
                  <a:gd name="connsiteX9" fmla="*/ 0 w 40551"/>
                  <a:gd name="connsiteY9" fmla="*/ 37848 h 81103"/>
                  <a:gd name="connsiteX10" fmla="*/ 0 w 40551"/>
                  <a:gd name="connsiteY10" fmla="*/ 37848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51" h="81103">
                    <a:moveTo>
                      <a:pt x="0" y="37848"/>
                    </a:moveTo>
                    <a:cubicBezTo>
                      <a:pt x="6759" y="36496"/>
                      <a:pt x="12165" y="31090"/>
                      <a:pt x="12165" y="24331"/>
                    </a:cubicBezTo>
                    <a:lnTo>
                      <a:pt x="12165" y="0"/>
                    </a:lnTo>
                    <a:lnTo>
                      <a:pt x="40552" y="0"/>
                    </a:lnTo>
                    <a:lnTo>
                      <a:pt x="40552" y="24331"/>
                    </a:lnTo>
                    <a:cubicBezTo>
                      <a:pt x="40552" y="31090"/>
                      <a:pt x="45959" y="36496"/>
                      <a:pt x="52717" y="37848"/>
                    </a:cubicBezTo>
                    <a:lnTo>
                      <a:pt x="40552" y="70290"/>
                    </a:lnTo>
                    <a:cubicBezTo>
                      <a:pt x="35145" y="86510"/>
                      <a:pt x="13517" y="86510"/>
                      <a:pt x="9462" y="70290"/>
                    </a:cubicBezTo>
                    <a:lnTo>
                      <a:pt x="0" y="37848"/>
                    </a:lnTo>
                    <a:lnTo>
                      <a:pt x="0" y="37848"/>
                    </a:lnTo>
                    <a:lnTo>
                      <a:pt x="0" y="37848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0" name="Szabadkézi sokszög: alakzat 339">
                <a:extLst>
                  <a:ext uri="{FF2B5EF4-FFF2-40B4-BE49-F238E27FC236}">
                    <a16:creationId xmlns:a16="http://schemas.microsoft.com/office/drawing/2014/main" id="{EAFC0FD4-EC58-4795-85E8-375E9192E746}"/>
                  </a:ext>
                </a:extLst>
              </p:cNvPr>
              <p:cNvSpPr/>
              <p:nvPr/>
            </p:nvSpPr>
            <p:spPr>
              <a:xfrm>
                <a:off x="557634" y="2283334"/>
                <a:ext cx="108138" cy="108138"/>
              </a:xfrm>
              <a:custGeom>
                <a:avLst/>
                <a:gdLst>
                  <a:gd name="connsiteX0" fmla="*/ 104083 w 108137"/>
                  <a:gd name="connsiteY0" fmla="*/ 55421 h 108137"/>
                  <a:gd name="connsiteX1" fmla="*/ 102731 w 108137"/>
                  <a:gd name="connsiteY1" fmla="*/ 55421 h 108137"/>
                  <a:gd name="connsiteX2" fmla="*/ 102731 w 108137"/>
                  <a:gd name="connsiteY2" fmla="*/ 45959 h 108137"/>
                  <a:gd name="connsiteX3" fmla="*/ 56772 w 108137"/>
                  <a:gd name="connsiteY3" fmla="*/ 0 h 108137"/>
                  <a:gd name="connsiteX4" fmla="*/ 56772 w 108137"/>
                  <a:gd name="connsiteY4" fmla="*/ 0 h 108137"/>
                  <a:gd name="connsiteX5" fmla="*/ 10814 w 108137"/>
                  <a:gd name="connsiteY5" fmla="*/ 45959 h 108137"/>
                  <a:gd name="connsiteX6" fmla="*/ 10814 w 108137"/>
                  <a:gd name="connsiteY6" fmla="*/ 55421 h 108137"/>
                  <a:gd name="connsiteX7" fmla="*/ 9462 w 108137"/>
                  <a:gd name="connsiteY7" fmla="*/ 55421 h 108137"/>
                  <a:gd name="connsiteX8" fmla="*/ 0 w 108137"/>
                  <a:gd name="connsiteY8" fmla="*/ 64883 h 108137"/>
                  <a:gd name="connsiteX9" fmla="*/ 9462 w 108137"/>
                  <a:gd name="connsiteY9" fmla="*/ 74345 h 108137"/>
                  <a:gd name="connsiteX10" fmla="*/ 10814 w 108137"/>
                  <a:gd name="connsiteY10" fmla="*/ 74345 h 108137"/>
                  <a:gd name="connsiteX11" fmla="*/ 56772 w 108137"/>
                  <a:gd name="connsiteY11" fmla="*/ 114896 h 108137"/>
                  <a:gd name="connsiteX12" fmla="*/ 56772 w 108137"/>
                  <a:gd name="connsiteY12" fmla="*/ 114896 h 108137"/>
                  <a:gd name="connsiteX13" fmla="*/ 102731 w 108137"/>
                  <a:gd name="connsiteY13" fmla="*/ 74345 h 108137"/>
                  <a:gd name="connsiteX14" fmla="*/ 104083 w 108137"/>
                  <a:gd name="connsiteY14" fmla="*/ 74345 h 108137"/>
                  <a:gd name="connsiteX15" fmla="*/ 113545 w 108137"/>
                  <a:gd name="connsiteY15" fmla="*/ 64883 h 108137"/>
                  <a:gd name="connsiteX16" fmla="*/ 104083 w 108137"/>
                  <a:gd name="connsiteY16" fmla="*/ 55421 h 108137"/>
                  <a:gd name="connsiteX17" fmla="*/ 104083 w 108137"/>
                  <a:gd name="connsiteY17" fmla="*/ 55421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37" h="108137">
                    <a:moveTo>
                      <a:pt x="104083" y="55421"/>
                    </a:moveTo>
                    <a:cubicBezTo>
                      <a:pt x="104083" y="55421"/>
                      <a:pt x="102731" y="55421"/>
                      <a:pt x="102731" y="55421"/>
                    </a:cubicBezTo>
                    <a:lnTo>
                      <a:pt x="102731" y="45959"/>
                    </a:lnTo>
                    <a:cubicBezTo>
                      <a:pt x="102731" y="20276"/>
                      <a:pt x="82455" y="0"/>
                      <a:pt x="56772" y="0"/>
                    </a:cubicBezTo>
                    <a:lnTo>
                      <a:pt x="56772" y="0"/>
                    </a:lnTo>
                    <a:cubicBezTo>
                      <a:pt x="31090" y="0"/>
                      <a:pt x="10814" y="20276"/>
                      <a:pt x="10814" y="45959"/>
                    </a:cubicBezTo>
                    <a:lnTo>
                      <a:pt x="10814" y="55421"/>
                    </a:lnTo>
                    <a:cubicBezTo>
                      <a:pt x="10814" y="55421"/>
                      <a:pt x="9462" y="55421"/>
                      <a:pt x="9462" y="55421"/>
                    </a:cubicBezTo>
                    <a:cubicBezTo>
                      <a:pt x="4055" y="55421"/>
                      <a:pt x="0" y="59476"/>
                      <a:pt x="0" y="64883"/>
                    </a:cubicBezTo>
                    <a:cubicBezTo>
                      <a:pt x="0" y="70290"/>
                      <a:pt x="4055" y="74345"/>
                      <a:pt x="9462" y="74345"/>
                    </a:cubicBezTo>
                    <a:cubicBezTo>
                      <a:pt x="9462" y="74345"/>
                      <a:pt x="10814" y="74345"/>
                      <a:pt x="10814" y="74345"/>
                    </a:cubicBezTo>
                    <a:cubicBezTo>
                      <a:pt x="13517" y="97324"/>
                      <a:pt x="32441" y="114896"/>
                      <a:pt x="56772" y="114896"/>
                    </a:cubicBezTo>
                    <a:lnTo>
                      <a:pt x="56772" y="114896"/>
                    </a:lnTo>
                    <a:cubicBezTo>
                      <a:pt x="79752" y="114896"/>
                      <a:pt x="100027" y="97324"/>
                      <a:pt x="102731" y="74345"/>
                    </a:cubicBezTo>
                    <a:cubicBezTo>
                      <a:pt x="102731" y="74345"/>
                      <a:pt x="104083" y="74345"/>
                      <a:pt x="104083" y="74345"/>
                    </a:cubicBezTo>
                    <a:cubicBezTo>
                      <a:pt x="109489" y="74345"/>
                      <a:pt x="113545" y="70290"/>
                      <a:pt x="113545" y="64883"/>
                    </a:cubicBezTo>
                    <a:cubicBezTo>
                      <a:pt x="113545" y="59476"/>
                      <a:pt x="109489" y="55421"/>
                      <a:pt x="104083" y="55421"/>
                    </a:cubicBezTo>
                    <a:lnTo>
                      <a:pt x="104083" y="55421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1" name="Szabadkézi sokszög: alakzat 340">
                <a:extLst>
                  <a:ext uri="{FF2B5EF4-FFF2-40B4-BE49-F238E27FC236}">
                    <a16:creationId xmlns:a16="http://schemas.microsoft.com/office/drawing/2014/main" id="{6BEA6D96-F357-40FE-B7EC-A46E3C8F9F3C}"/>
                  </a:ext>
                </a:extLst>
              </p:cNvPr>
              <p:cNvSpPr/>
              <p:nvPr/>
            </p:nvSpPr>
            <p:spPr>
              <a:xfrm>
                <a:off x="558985" y="2472575"/>
                <a:ext cx="13517" cy="40552"/>
              </a:xfrm>
              <a:custGeom>
                <a:avLst/>
                <a:gdLst>
                  <a:gd name="connsiteX0" fmla="*/ 5407 w 0"/>
                  <a:gd name="connsiteY0" fmla="*/ 41903 h 40551"/>
                  <a:gd name="connsiteX1" fmla="*/ 2703 w 0"/>
                  <a:gd name="connsiteY1" fmla="*/ 39200 h 40551"/>
                  <a:gd name="connsiteX2" fmla="*/ 0 w 0"/>
                  <a:gd name="connsiteY2" fmla="*/ 2703 h 40551"/>
                  <a:gd name="connsiteX3" fmla="*/ 2703 w 0"/>
                  <a:gd name="connsiteY3" fmla="*/ 0 h 40551"/>
                  <a:gd name="connsiteX4" fmla="*/ 5407 w 0"/>
                  <a:gd name="connsiteY4" fmla="*/ 2703 h 40551"/>
                  <a:gd name="connsiteX5" fmla="*/ 8110 w 0"/>
                  <a:gd name="connsiteY5" fmla="*/ 39200 h 40551"/>
                  <a:gd name="connsiteX6" fmla="*/ 5407 w 0"/>
                  <a:gd name="connsiteY6" fmla="*/ 41903 h 40551"/>
                  <a:gd name="connsiteX7" fmla="*/ 5407 w 0"/>
                  <a:gd name="connsiteY7" fmla="*/ 41903 h 40551"/>
                  <a:gd name="connsiteX8" fmla="*/ 5407 w 0"/>
                  <a:gd name="connsiteY8" fmla="*/ 41903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h="40551">
                    <a:moveTo>
                      <a:pt x="5407" y="41903"/>
                    </a:moveTo>
                    <a:cubicBezTo>
                      <a:pt x="4055" y="41903"/>
                      <a:pt x="2703" y="40552"/>
                      <a:pt x="2703" y="39200"/>
                    </a:cubicBezTo>
                    <a:lnTo>
                      <a:pt x="0" y="2703"/>
                    </a:lnTo>
                    <a:cubicBezTo>
                      <a:pt x="0" y="1352"/>
                      <a:pt x="1352" y="0"/>
                      <a:pt x="2703" y="0"/>
                    </a:cubicBezTo>
                    <a:cubicBezTo>
                      <a:pt x="4055" y="0"/>
                      <a:pt x="5407" y="1352"/>
                      <a:pt x="5407" y="2703"/>
                    </a:cubicBezTo>
                    <a:lnTo>
                      <a:pt x="8110" y="39200"/>
                    </a:lnTo>
                    <a:cubicBezTo>
                      <a:pt x="8110" y="40552"/>
                      <a:pt x="6759" y="41903"/>
                      <a:pt x="5407" y="41903"/>
                    </a:cubicBezTo>
                    <a:cubicBezTo>
                      <a:pt x="5407" y="41903"/>
                      <a:pt x="5407" y="41903"/>
                      <a:pt x="5407" y="41903"/>
                    </a:cubicBezTo>
                    <a:lnTo>
                      <a:pt x="5407" y="419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2" name="Szabadkézi sokszög: alakzat 341">
                <a:extLst>
                  <a:ext uri="{FF2B5EF4-FFF2-40B4-BE49-F238E27FC236}">
                    <a16:creationId xmlns:a16="http://schemas.microsoft.com/office/drawing/2014/main" id="{0DD7F64D-5E7D-4F13-9651-3668652F6B48}"/>
                  </a:ext>
                </a:extLst>
              </p:cNvPr>
              <p:cNvSpPr/>
              <p:nvPr/>
            </p:nvSpPr>
            <p:spPr>
              <a:xfrm>
                <a:off x="556233" y="2273872"/>
                <a:ext cx="108138" cy="108138"/>
              </a:xfrm>
              <a:custGeom>
                <a:avLst/>
                <a:gdLst>
                  <a:gd name="connsiteX0" fmla="*/ 114945 w 108137"/>
                  <a:gd name="connsiteY0" fmla="*/ 54069 h 108137"/>
                  <a:gd name="connsiteX1" fmla="*/ 60876 w 108137"/>
                  <a:gd name="connsiteY1" fmla="*/ 0 h 108137"/>
                  <a:gd name="connsiteX2" fmla="*/ 56821 w 108137"/>
                  <a:gd name="connsiteY2" fmla="*/ 0 h 108137"/>
                  <a:gd name="connsiteX3" fmla="*/ 49 w 108137"/>
                  <a:gd name="connsiteY3" fmla="*/ 56772 h 108137"/>
                  <a:gd name="connsiteX4" fmla="*/ 49 w 108137"/>
                  <a:gd name="connsiteY4" fmla="*/ 86510 h 108137"/>
                  <a:gd name="connsiteX5" fmla="*/ 12214 w 108137"/>
                  <a:gd name="connsiteY5" fmla="*/ 113545 h 108137"/>
                  <a:gd name="connsiteX6" fmla="*/ 18973 w 108137"/>
                  <a:gd name="connsiteY6" fmla="*/ 118951 h 108137"/>
                  <a:gd name="connsiteX7" fmla="*/ 18973 w 108137"/>
                  <a:gd name="connsiteY7" fmla="*/ 72993 h 108137"/>
                  <a:gd name="connsiteX8" fmla="*/ 32490 w 108137"/>
                  <a:gd name="connsiteY8" fmla="*/ 59476 h 108137"/>
                  <a:gd name="connsiteX9" fmla="*/ 56821 w 108137"/>
                  <a:gd name="connsiteY9" fmla="*/ 59476 h 108137"/>
                  <a:gd name="connsiteX10" fmla="*/ 79800 w 108137"/>
                  <a:gd name="connsiteY10" fmla="*/ 36496 h 108137"/>
                  <a:gd name="connsiteX11" fmla="*/ 79800 w 108137"/>
                  <a:gd name="connsiteY11" fmla="*/ 36496 h 108137"/>
                  <a:gd name="connsiteX12" fmla="*/ 79800 w 108137"/>
                  <a:gd name="connsiteY12" fmla="*/ 36496 h 108137"/>
                  <a:gd name="connsiteX13" fmla="*/ 90614 w 108137"/>
                  <a:gd name="connsiteY13" fmla="*/ 56772 h 108137"/>
                  <a:gd name="connsiteX14" fmla="*/ 98724 w 108137"/>
                  <a:gd name="connsiteY14" fmla="*/ 70290 h 108137"/>
                  <a:gd name="connsiteX15" fmla="*/ 98724 w 108137"/>
                  <a:gd name="connsiteY15" fmla="*/ 75696 h 108137"/>
                  <a:gd name="connsiteX16" fmla="*/ 102779 w 108137"/>
                  <a:gd name="connsiteY16" fmla="*/ 75696 h 108137"/>
                  <a:gd name="connsiteX17" fmla="*/ 102779 w 108137"/>
                  <a:gd name="connsiteY17" fmla="*/ 75696 h 108137"/>
                  <a:gd name="connsiteX18" fmla="*/ 114945 w 108137"/>
                  <a:gd name="connsiteY18" fmla="*/ 71641 h 108137"/>
                  <a:gd name="connsiteX19" fmla="*/ 114945 w 108137"/>
                  <a:gd name="connsiteY19" fmla="*/ 71641 h 108137"/>
                  <a:gd name="connsiteX20" fmla="*/ 114945 w 108137"/>
                  <a:gd name="connsiteY20" fmla="*/ 54069 h 108137"/>
                  <a:gd name="connsiteX21" fmla="*/ 114945 w 108137"/>
                  <a:gd name="connsiteY21" fmla="*/ 54069 h 108137"/>
                  <a:gd name="connsiteX22" fmla="*/ 114945 w 108137"/>
                  <a:gd name="connsiteY22" fmla="*/ 54069 h 108137"/>
                  <a:gd name="connsiteX23" fmla="*/ 114945 w 108137"/>
                  <a:gd name="connsiteY23" fmla="*/ 54069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8137" h="108137">
                    <a:moveTo>
                      <a:pt x="114945" y="54069"/>
                    </a:moveTo>
                    <a:cubicBezTo>
                      <a:pt x="114945" y="24331"/>
                      <a:pt x="90614" y="0"/>
                      <a:pt x="60876" y="0"/>
                    </a:cubicBezTo>
                    <a:lnTo>
                      <a:pt x="56821" y="0"/>
                    </a:lnTo>
                    <a:cubicBezTo>
                      <a:pt x="25731" y="0"/>
                      <a:pt x="-1303" y="25683"/>
                      <a:pt x="49" y="56772"/>
                    </a:cubicBezTo>
                    <a:lnTo>
                      <a:pt x="49" y="86510"/>
                    </a:lnTo>
                    <a:cubicBezTo>
                      <a:pt x="49" y="97324"/>
                      <a:pt x="4104" y="106786"/>
                      <a:pt x="12214" y="113545"/>
                    </a:cubicBezTo>
                    <a:lnTo>
                      <a:pt x="18973" y="118951"/>
                    </a:lnTo>
                    <a:lnTo>
                      <a:pt x="18973" y="72993"/>
                    </a:lnTo>
                    <a:cubicBezTo>
                      <a:pt x="18973" y="66234"/>
                      <a:pt x="24380" y="59476"/>
                      <a:pt x="32490" y="59476"/>
                    </a:cubicBezTo>
                    <a:lnTo>
                      <a:pt x="56821" y="59476"/>
                    </a:lnTo>
                    <a:cubicBezTo>
                      <a:pt x="68986" y="59476"/>
                      <a:pt x="79800" y="50014"/>
                      <a:pt x="79800" y="36496"/>
                    </a:cubicBezTo>
                    <a:lnTo>
                      <a:pt x="79800" y="36496"/>
                    </a:lnTo>
                    <a:lnTo>
                      <a:pt x="79800" y="36496"/>
                    </a:lnTo>
                    <a:cubicBezTo>
                      <a:pt x="79800" y="45959"/>
                      <a:pt x="83855" y="52717"/>
                      <a:pt x="90614" y="56772"/>
                    </a:cubicBezTo>
                    <a:cubicBezTo>
                      <a:pt x="96021" y="59476"/>
                      <a:pt x="98724" y="64883"/>
                      <a:pt x="98724" y="70290"/>
                    </a:cubicBezTo>
                    <a:lnTo>
                      <a:pt x="98724" y="75696"/>
                    </a:lnTo>
                    <a:lnTo>
                      <a:pt x="102779" y="75696"/>
                    </a:lnTo>
                    <a:lnTo>
                      <a:pt x="102779" y="75696"/>
                    </a:lnTo>
                    <a:cubicBezTo>
                      <a:pt x="102779" y="68938"/>
                      <a:pt x="110890" y="66234"/>
                      <a:pt x="114945" y="71641"/>
                    </a:cubicBezTo>
                    <a:cubicBezTo>
                      <a:pt x="114945" y="71641"/>
                      <a:pt x="114945" y="71641"/>
                      <a:pt x="114945" y="71641"/>
                    </a:cubicBezTo>
                    <a:lnTo>
                      <a:pt x="114945" y="54069"/>
                    </a:lnTo>
                    <a:lnTo>
                      <a:pt x="114945" y="54069"/>
                    </a:lnTo>
                    <a:lnTo>
                      <a:pt x="114945" y="54069"/>
                    </a:lnTo>
                    <a:lnTo>
                      <a:pt x="114945" y="54069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3" name="Szabadkézi sokszög: alakzat 342">
                <a:extLst>
                  <a:ext uri="{FF2B5EF4-FFF2-40B4-BE49-F238E27FC236}">
                    <a16:creationId xmlns:a16="http://schemas.microsoft.com/office/drawing/2014/main" id="{B060707A-E4C4-4047-BBBF-349E25ACC07C}"/>
                  </a:ext>
                </a:extLst>
              </p:cNvPr>
              <p:cNvSpPr/>
              <p:nvPr/>
            </p:nvSpPr>
            <p:spPr>
              <a:xfrm>
                <a:off x="603592" y="2286037"/>
                <a:ext cx="67586" cy="54069"/>
              </a:xfrm>
              <a:custGeom>
                <a:avLst/>
                <a:gdLst>
                  <a:gd name="connsiteX0" fmla="*/ 47310 w 67586"/>
                  <a:gd name="connsiteY0" fmla="*/ 0 h 54068"/>
                  <a:gd name="connsiteX1" fmla="*/ 0 w 67586"/>
                  <a:gd name="connsiteY1" fmla="*/ 47310 h 54068"/>
                  <a:gd name="connsiteX2" fmla="*/ 9462 w 67586"/>
                  <a:gd name="connsiteY2" fmla="*/ 47310 h 54068"/>
                  <a:gd name="connsiteX3" fmla="*/ 32441 w 67586"/>
                  <a:gd name="connsiteY3" fmla="*/ 24331 h 54068"/>
                  <a:gd name="connsiteX4" fmla="*/ 43255 w 67586"/>
                  <a:gd name="connsiteY4" fmla="*/ 44607 h 54068"/>
                  <a:gd name="connsiteX5" fmla="*/ 51365 w 67586"/>
                  <a:gd name="connsiteY5" fmla="*/ 58124 h 54068"/>
                  <a:gd name="connsiteX6" fmla="*/ 51365 w 67586"/>
                  <a:gd name="connsiteY6" fmla="*/ 63531 h 54068"/>
                  <a:gd name="connsiteX7" fmla="*/ 55421 w 67586"/>
                  <a:gd name="connsiteY7" fmla="*/ 63531 h 54068"/>
                  <a:gd name="connsiteX8" fmla="*/ 55421 w 67586"/>
                  <a:gd name="connsiteY8" fmla="*/ 63531 h 54068"/>
                  <a:gd name="connsiteX9" fmla="*/ 67586 w 67586"/>
                  <a:gd name="connsiteY9" fmla="*/ 59476 h 54068"/>
                  <a:gd name="connsiteX10" fmla="*/ 67586 w 67586"/>
                  <a:gd name="connsiteY10" fmla="*/ 59476 h 54068"/>
                  <a:gd name="connsiteX11" fmla="*/ 67586 w 67586"/>
                  <a:gd name="connsiteY11" fmla="*/ 41903 h 54068"/>
                  <a:gd name="connsiteX12" fmla="*/ 47310 w 67586"/>
                  <a:gd name="connsiteY12" fmla="*/ 0 h 54068"/>
                  <a:gd name="connsiteX13" fmla="*/ 47310 w 67586"/>
                  <a:gd name="connsiteY13" fmla="*/ 0 h 5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586" h="54068">
                    <a:moveTo>
                      <a:pt x="47310" y="0"/>
                    </a:moveTo>
                    <a:lnTo>
                      <a:pt x="0" y="47310"/>
                    </a:lnTo>
                    <a:lnTo>
                      <a:pt x="9462" y="47310"/>
                    </a:lnTo>
                    <a:cubicBezTo>
                      <a:pt x="21628" y="47310"/>
                      <a:pt x="32441" y="37848"/>
                      <a:pt x="32441" y="24331"/>
                    </a:cubicBezTo>
                    <a:cubicBezTo>
                      <a:pt x="32441" y="33793"/>
                      <a:pt x="36496" y="40552"/>
                      <a:pt x="43255" y="44607"/>
                    </a:cubicBezTo>
                    <a:cubicBezTo>
                      <a:pt x="48662" y="47310"/>
                      <a:pt x="51365" y="52717"/>
                      <a:pt x="51365" y="58124"/>
                    </a:cubicBezTo>
                    <a:lnTo>
                      <a:pt x="51365" y="63531"/>
                    </a:lnTo>
                    <a:lnTo>
                      <a:pt x="55421" y="63531"/>
                    </a:lnTo>
                    <a:lnTo>
                      <a:pt x="55421" y="63531"/>
                    </a:lnTo>
                    <a:cubicBezTo>
                      <a:pt x="55421" y="56772"/>
                      <a:pt x="63531" y="54069"/>
                      <a:pt x="67586" y="59476"/>
                    </a:cubicBezTo>
                    <a:cubicBezTo>
                      <a:pt x="67586" y="59476"/>
                      <a:pt x="67586" y="59476"/>
                      <a:pt x="67586" y="59476"/>
                    </a:cubicBezTo>
                    <a:lnTo>
                      <a:pt x="67586" y="41903"/>
                    </a:lnTo>
                    <a:cubicBezTo>
                      <a:pt x="67586" y="24331"/>
                      <a:pt x="59476" y="9462"/>
                      <a:pt x="47310" y="0"/>
                    </a:cubicBezTo>
                    <a:lnTo>
                      <a:pt x="47310" y="0"/>
                    </a:lnTo>
                    <a:close/>
                  </a:path>
                </a:pathLst>
              </a:custGeom>
              <a:solidFill>
                <a:srgbClr val="62638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4" name="Szabadkézi sokszög: alakzat 343">
                <a:extLst>
                  <a:ext uri="{FF2B5EF4-FFF2-40B4-BE49-F238E27FC236}">
                    <a16:creationId xmlns:a16="http://schemas.microsoft.com/office/drawing/2014/main" id="{B97C9A84-00CB-4737-9ABD-591572074A6F}"/>
                  </a:ext>
                </a:extLst>
              </p:cNvPr>
              <p:cNvSpPr/>
              <p:nvPr/>
            </p:nvSpPr>
            <p:spPr>
              <a:xfrm>
                <a:off x="538710" y="2271168"/>
                <a:ext cx="148689" cy="243310"/>
              </a:xfrm>
              <a:custGeom>
                <a:avLst/>
                <a:gdLst>
                  <a:gd name="connsiteX0" fmla="*/ 148689 w 148689"/>
                  <a:gd name="connsiteY0" fmla="*/ 182482 h 243309"/>
                  <a:gd name="connsiteX1" fmla="*/ 123007 w 148689"/>
                  <a:gd name="connsiteY1" fmla="*/ 155448 h 243309"/>
                  <a:gd name="connsiteX2" fmla="*/ 101379 w 148689"/>
                  <a:gd name="connsiteY2" fmla="*/ 152745 h 243309"/>
                  <a:gd name="connsiteX3" fmla="*/ 101379 w 148689"/>
                  <a:gd name="connsiteY3" fmla="*/ 152745 h 243309"/>
                  <a:gd name="connsiteX4" fmla="*/ 101379 w 148689"/>
                  <a:gd name="connsiteY4" fmla="*/ 152745 h 243309"/>
                  <a:gd name="connsiteX5" fmla="*/ 91917 w 148689"/>
                  <a:gd name="connsiteY5" fmla="*/ 141931 h 243309"/>
                  <a:gd name="connsiteX6" fmla="*/ 91917 w 148689"/>
                  <a:gd name="connsiteY6" fmla="*/ 128414 h 243309"/>
                  <a:gd name="connsiteX7" fmla="*/ 101379 w 148689"/>
                  <a:gd name="connsiteY7" fmla="*/ 124358 h 243309"/>
                  <a:gd name="connsiteX8" fmla="*/ 101379 w 148689"/>
                  <a:gd name="connsiteY8" fmla="*/ 133820 h 243309"/>
                  <a:gd name="connsiteX9" fmla="*/ 104083 w 148689"/>
                  <a:gd name="connsiteY9" fmla="*/ 136524 h 243309"/>
                  <a:gd name="connsiteX10" fmla="*/ 145986 w 148689"/>
                  <a:gd name="connsiteY10" fmla="*/ 136524 h 243309"/>
                  <a:gd name="connsiteX11" fmla="*/ 148689 w 148689"/>
                  <a:gd name="connsiteY11" fmla="*/ 133820 h 243309"/>
                  <a:gd name="connsiteX12" fmla="*/ 148689 w 148689"/>
                  <a:gd name="connsiteY12" fmla="*/ 39200 h 243309"/>
                  <a:gd name="connsiteX13" fmla="*/ 114896 w 148689"/>
                  <a:gd name="connsiteY13" fmla="*/ 5407 h 243309"/>
                  <a:gd name="connsiteX14" fmla="*/ 104083 w 148689"/>
                  <a:gd name="connsiteY14" fmla="*/ 5407 h 243309"/>
                  <a:gd name="connsiteX15" fmla="*/ 78400 w 148689"/>
                  <a:gd name="connsiteY15" fmla="*/ 0 h 243309"/>
                  <a:gd name="connsiteX16" fmla="*/ 74345 w 148689"/>
                  <a:gd name="connsiteY16" fmla="*/ 0 h 243309"/>
                  <a:gd name="connsiteX17" fmla="*/ 29738 w 148689"/>
                  <a:gd name="connsiteY17" fmla="*/ 18924 h 243309"/>
                  <a:gd name="connsiteX18" fmla="*/ 13517 w 148689"/>
                  <a:gd name="connsiteY18" fmla="*/ 60827 h 243309"/>
                  <a:gd name="connsiteX19" fmla="*/ 13517 w 148689"/>
                  <a:gd name="connsiteY19" fmla="*/ 90565 h 243309"/>
                  <a:gd name="connsiteX20" fmla="*/ 27034 w 148689"/>
                  <a:gd name="connsiteY20" fmla="*/ 118951 h 243309"/>
                  <a:gd name="connsiteX21" fmla="*/ 33793 w 148689"/>
                  <a:gd name="connsiteY21" fmla="*/ 124358 h 243309"/>
                  <a:gd name="connsiteX22" fmla="*/ 35145 w 148689"/>
                  <a:gd name="connsiteY22" fmla="*/ 124358 h 243309"/>
                  <a:gd name="connsiteX23" fmla="*/ 36496 w 148689"/>
                  <a:gd name="connsiteY23" fmla="*/ 124358 h 243309"/>
                  <a:gd name="connsiteX24" fmla="*/ 37848 w 148689"/>
                  <a:gd name="connsiteY24" fmla="*/ 121655 h 243309"/>
                  <a:gd name="connsiteX25" fmla="*/ 37848 w 148689"/>
                  <a:gd name="connsiteY25" fmla="*/ 114896 h 243309"/>
                  <a:gd name="connsiteX26" fmla="*/ 56772 w 148689"/>
                  <a:gd name="connsiteY26" fmla="*/ 128414 h 243309"/>
                  <a:gd name="connsiteX27" fmla="*/ 56772 w 148689"/>
                  <a:gd name="connsiteY27" fmla="*/ 141931 h 243309"/>
                  <a:gd name="connsiteX28" fmla="*/ 47310 w 148689"/>
                  <a:gd name="connsiteY28" fmla="*/ 152745 h 243309"/>
                  <a:gd name="connsiteX29" fmla="*/ 47310 w 148689"/>
                  <a:gd name="connsiteY29" fmla="*/ 152745 h 243309"/>
                  <a:gd name="connsiteX30" fmla="*/ 47310 w 148689"/>
                  <a:gd name="connsiteY30" fmla="*/ 152745 h 243309"/>
                  <a:gd name="connsiteX31" fmla="*/ 25683 w 148689"/>
                  <a:gd name="connsiteY31" fmla="*/ 155448 h 243309"/>
                  <a:gd name="connsiteX32" fmla="*/ 0 w 148689"/>
                  <a:gd name="connsiteY32" fmla="*/ 179779 h 243309"/>
                  <a:gd name="connsiteX33" fmla="*/ 0 w 148689"/>
                  <a:gd name="connsiteY33" fmla="*/ 179779 h 243309"/>
                  <a:gd name="connsiteX34" fmla="*/ 5407 w 148689"/>
                  <a:gd name="connsiteY34" fmla="*/ 182482 h 243309"/>
                  <a:gd name="connsiteX35" fmla="*/ 25683 w 148689"/>
                  <a:gd name="connsiteY35" fmla="*/ 162207 h 243309"/>
                  <a:gd name="connsiteX36" fmla="*/ 44607 w 148689"/>
                  <a:gd name="connsiteY36" fmla="*/ 159503 h 243309"/>
                  <a:gd name="connsiteX37" fmla="*/ 54069 w 148689"/>
                  <a:gd name="connsiteY37" fmla="*/ 189241 h 243309"/>
                  <a:gd name="connsiteX38" fmla="*/ 72993 w 148689"/>
                  <a:gd name="connsiteY38" fmla="*/ 202758 h 243309"/>
                  <a:gd name="connsiteX39" fmla="*/ 91917 w 148689"/>
                  <a:gd name="connsiteY39" fmla="*/ 189241 h 243309"/>
                  <a:gd name="connsiteX40" fmla="*/ 101379 w 148689"/>
                  <a:gd name="connsiteY40" fmla="*/ 159503 h 243309"/>
                  <a:gd name="connsiteX41" fmla="*/ 120303 w 148689"/>
                  <a:gd name="connsiteY41" fmla="*/ 162207 h 243309"/>
                  <a:gd name="connsiteX42" fmla="*/ 140579 w 148689"/>
                  <a:gd name="connsiteY42" fmla="*/ 183834 h 243309"/>
                  <a:gd name="connsiteX43" fmla="*/ 145986 w 148689"/>
                  <a:gd name="connsiteY43" fmla="*/ 239255 h 243309"/>
                  <a:gd name="connsiteX44" fmla="*/ 128414 w 148689"/>
                  <a:gd name="connsiteY44" fmla="*/ 239255 h 243309"/>
                  <a:gd name="connsiteX45" fmla="*/ 131117 w 148689"/>
                  <a:gd name="connsiteY45" fmla="*/ 205462 h 243309"/>
                  <a:gd name="connsiteX46" fmla="*/ 128414 w 148689"/>
                  <a:gd name="connsiteY46" fmla="*/ 202758 h 243309"/>
                  <a:gd name="connsiteX47" fmla="*/ 125710 w 148689"/>
                  <a:gd name="connsiteY47" fmla="*/ 205462 h 243309"/>
                  <a:gd name="connsiteX48" fmla="*/ 123007 w 148689"/>
                  <a:gd name="connsiteY48" fmla="*/ 240606 h 243309"/>
                  <a:gd name="connsiteX49" fmla="*/ 27034 w 148689"/>
                  <a:gd name="connsiteY49" fmla="*/ 240606 h 243309"/>
                  <a:gd name="connsiteX50" fmla="*/ 27034 w 148689"/>
                  <a:gd name="connsiteY50" fmla="*/ 246013 h 243309"/>
                  <a:gd name="connsiteX51" fmla="*/ 152745 w 148689"/>
                  <a:gd name="connsiteY51" fmla="*/ 246013 h 243309"/>
                  <a:gd name="connsiteX52" fmla="*/ 155448 w 148689"/>
                  <a:gd name="connsiteY52" fmla="*/ 244662 h 243309"/>
                  <a:gd name="connsiteX53" fmla="*/ 156800 w 148689"/>
                  <a:gd name="connsiteY53" fmla="*/ 241958 h 243309"/>
                  <a:gd name="connsiteX54" fmla="*/ 148689 w 148689"/>
                  <a:gd name="connsiteY54" fmla="*/ 182482 h 243309"/>
                  <a:gd name="connsiteX55" fmla="*/ 148689 w 148689"/>
                  <a:gd name="connsiteY55" fmla="*/ 182482 h 243309"/>
                  <a:gd name="connsiteX56" fmla="*/ 148689 w 148689"/>
                  <a:gd name="connsiteY56" fmla="*/ 182482 h 243309"/>
                  <a:gd name="connsiteX57" fmla="*/ 114896 w 148689"/>
                  <a:gd name="connsiteY57" fmla="*/ 12165 h 243309"/>
                  <a:gd name="connsiteX58" fmla="*/ 141931 w 148689"/>
                  <a:gd name="connsiteY58" fmla="*/ 39200 h 243309"/>
                  <a:gd name="connsiteX59" fmla="*/ 141931 w 148689"/>
                  <a:gd name="connsiteY59" fmla="*/ 129765 h 243309"/>
                  <a:gd name="connsiteX60" fmla="*/ 106786 w 148689"/>
                  <a:gd name="connsiteY60" fmla="*/ 129765 h 243309"/>
                  <a:gd name="connsiteX61" fmla="*/ 106786 w 148689"/>
                  <a:gd name="connsiteY61" fmla="*/ 118951 h 243309"/>
                  <a:gd name="connsiteX62" fmla="*/ 123007 w 148689"/>
                  <a:gd name="connsiteY62" fmla="*/ 90565 h 243309"/>
                  <a:gd name="connsiteX63" fmla="*/ 135172 w 148689"/>
                  <a:gd name="connsiteY63" fmla="*/ 77048 h 243309"/>
                  <a:gd name="connsiteX64" fmla="*/ 135172 w 148689"/>
                  <a:gd name="connsiteY64" fmla="*/ 75696 h 243309"/>
                  <a:gd name="connsiteX65" fmla="*/ 135172 w 148689"/>
                  <a:gd name="connsiteY65" fmla="*/ 74345 h 243309"/>
                  <a:gd name="connsiteX66" fmla="*/ 135172 w 148689"/>
                  <a:gd name="connsiteY66" fmla="*/ 56772 h 243309"/>
                  <a:gd name="connsiteX67" fmla="*/ 114896 w 148689"/>
                  <a:gd name="connsiteY67" fmla="*/ 12165 h 243309"/>
                  <a:gd name="connsiteX68" fmla="*/ 114896 w 148689"/>
                  <a:gd name="connsiteY68" fmla="*/ 12165 h 243309"/>
                  <a:gd name="connsiteX69" fmla="*/ 114896 w 148689"/>
                  <a:gd name="connsiteY69" fmla="*/ 12165 h 243309"/>
                  <a:gd name="connsiteX70" fmla="*/ 114896 w 148689"/>
                  <a:gd name="connsiteY70" fmla="*/ 12165 h 243309"/>
                  <a:gd name="connsiteX71" fmla="*/ 114896 w 148689"/>
                  <a:gd name="connsiteY71" fmla="*/ 12165 h 243309"/>
                  <a:gd name="connsiteX72" fmla="*/ 32441 w 148689"/>
                  <a:gd name="connsiteY72" fmla="*/ 75696 h 243309"/>
                  <a:gd name="connsiteX73" fmla="*/ 32441 w 148689"/>
                  <a:gd name="connsiteY73" fmla="*/ 116248 h 243309"/>
                  <a:gd name="connsiteX74" fmla="*/ 31090 w 148689"/>
                  <a:gd name="connsiteY74" fmla="*/ 114896 h 243309"/>
                  <a:gd name="connsiteX75" fmla="*/ 20276 w 148689"/>
                  <a:gd name="connsiteY75" fmla="*/ 90565 h 243309"/>
                  <a:gd name="connsiteX76" fmla="*/ 20276 w 148689"/>
                  <a:gd name="connsiteY76" fmla="*/ 60827 h 243309"/>
                  <a:gd name="connsiteX77" fmla="*/ 20276 w 148689"/>
                  <a:gd name="connsiteY77" fmla="*/ 60827 h 243309"/>
                  <a:gd name="connsiteX78" fmla="*/ 33793 w 148689"/>
                  <a:gd name="connsiteY78" fmla="*/ 24331 h 243309"/>
                  <a:gd name="connsiteX79" fmla="*/ 74345 w 148689"/>
                  <a:gd name="connsiteY79" fmla="*/ 6759 h 243309"/>
                  <a:gd name="connsiteX80" fmla="*/ 78400 w 148689"/>
                  <a:gd name="connsiteY80" fmla="*/ 6759 h 243309"/>
                  <a:gd name="connsiteX81" fmla="*/ 128414 w 148689"/>
                  <a:gd name="connsiteY81" fmla="*/ 56772 h 243309"/>
                  <a:gd name="connsiteX82" fmla="*/ 128414 w 148689"/>
                  <a:gd name="connsiteY82" fmla="*/ 68938 h 243309"/>
                  <a:gd name="connsiteX83" fmla="*/ 123007 w 148689"/>
                  <a:gd name="connsiteY83" fmla="*/ 68938 h 243309"/>
                  <a:gd name="connsiteX84" fmla="*/ 117600 w 148689"/>
                  <a:gd name="connsiteY84" fmla="*/ 72993 h 243309"/>
                  <a:gd name="connsiteX85" fmla="*/ 108138 w 148689"/>
                  <a:gd name="connsiteY85" fmla="*/ 56772 h 243309"/>
                  <a:gd name="connsiteX86" fmla="*/ 98676 w 148689"/>
                  <a:gd name="connsiteY86" fmla="*/ 39200 h 243309"/>
                  <a:gd name="connsiteX87" fmla="*/ 95972 w 148689"/>
                  <a:gd name="connsiteY87" fmla="*/ 36496 h 243309"/>
                  <a:gd name="connsiteX88" fmla="*/ 93269 w 148689"/>
                  <a:gd name="connsiteY88" fmla="*/ 39200 h 243309"/>
                  <a:gd name="connsiteX89" fmla="*/ 74345 w 148689"/>
                  <a:gd name="connsiteY89" fmla="*/ 58124 h 243309"/>
                  <a:gd name="connsiteX90" fmla="*/ 50014 w 148689"/>
                  <a:gd name="connsiteY90" fmla="*/ 58124 h 243309"/>
                  <a:gd name="connsiteX91" fmla="*/ 32441 w 148689"/>
                  <a:gd name="connsiteY91" fmla="*/ 75696 h 243309"/>
                  <a:gd name="connsiteX92" fmla="*/ 32441 w 148689"/>
                  <a:gd name="connsiteY92" fmla="*/ 75696 h 243309"/>
                  <a:gd name="connsiteX93" fmla="*/ 39200 w 148689"/>
                  <a:gd name="connsiteY93" fmla="*/ 105434 h 243309"/>
                  <a:gd name="connsiteX94" fmla="*/ 39200 w 148689"/>
                  <a:gd name="connsiteY94" fmla="*/ 75696 h 243309"/>
                  <a:gd name="connsiteX95" fmla="*/ 50014 w 148689"/>
                  <a:gd name="connsiteY95" fmla="*/ 64883 h 243309"/>
                  <a:gd name="connsiteX96" fmla="*/ 74345 w 148689"/>
                  <a:gd name="connsiteY96" fmla="*/ 64883 h 243309"/>
                  <a:gd name="connsiteX97" fmla="*/ 95972 w 148689"/>
                  <a:gd name="connsiteY97" fmla="*/ 51365 h 243309"/>
                  <a:gd name="connsiteX98" fmla="*/ 105434 w 148689"/>
                  <a:gd name="connsiteY98" fmla="*/ 62179 h 243309"/>
                  <a:gd name="connsiteX99" fmla="*/ 112193 w 148689"/>
                  <a:gd name="connsiteY99" fmla="*/ 72993 h 243309"/>
                  <a:gd name="connsiteX100" fmla="*/ 112193 w 148689"/>
                  <a:gd name="connsiteY100" fmla="*/ 78400 h 243309"/>
                  <a:gd name="connsiteX101" fmla="*/ 114896 w 148689"/>
                  <a:gd name="connsiteY101" fmla="*/ 81103 h 243309"/>
                  <a:gd name="connsiteX102" fmla="*/ 118951 w 148689"/>
                  <a:gd name="connsiteY102" fmla="*/ 81103 h 243309"/>
                  <a:gd name="connsiteX103" fmla="*/ 121655 w 148689"/>
                  <a:gd name="connsiteY103" fmla="*/ 78400 h 243309"/>
                  <a:gd name="connsiteX104" fmla="*/ 121655 w 148689"/>
                  <a:gd name="connsiteY104" fmla="*/ 78400 h 243309"/>
                  <a:gd name="connsiteX105" fmla="*/ 124358 w 148689"/>
                  <a:gd name="connsiteY105" fmla="*/ 74345 h 243309"/>
                  <a:gd name="connsiteX106" fmla="*/ 127062 w 148689"/>
                  <a:gd name="connsiteY106" fmla="*/ 74345 h 243309"/>
                  <a:gd name="connsiteX107" fmla="*/ 127062 w 148689"/>
                  <a:gd name="connsiteY107" fmla="*/ 77048 h 243309"/>
                  <a:gd name="connsiteX108" fmla="*/ 120303 w 148689"/>
                  <a:gd name="connsiteY108" fmla="*/ 83807 h 243309"/>
                  <a:gd name="connsiteX109" fmla="*/ 118951 w 148689"/>
                  <a:gd name="connsiteY109" fmla="*/ 83807 h 243309"/>
                  <a:gd name="connsiteX110" fmla="*/ 116248 w 148689"/>
                  <a:gd name="connsiteY110" fmla="*/ 83807 h 243309"/>
                  <a:gd name="connsiteX111" fmla="*/ 114896 w 148689"/>
                  <a:gd name="connsiteY111" fmla="*/ 85158 h 243309"/>
                  <a:gd name="connsiteX112" fmla="*/ 71641 w 148689"/>
                  <a:gd name="connsiteY112" fmla="*/ 123007 h 243309"/>
                  <a:gd name="connsiteX113" fmla="*/ 39200 w 148689"/>
                  <a:gd name="connsiteY113" fmla="*/ 105434 h 243309"/>
                  <a:gd name="connsiteX114" fmla="*/ 39200 w 148689"/>
                  <a:gd name="connsiteY114" fmla="*/ 105434 h 243309"/>
                  <a:gd name="connsiteX115" fmla="*/ 87862 w 148689"/>
                  <a:gd name="connsiteY115" fmla="*/ 186538 h 243309"/>
                  <a:gd name="connsiteX116" fmla="*/ 74345 w 148689"/>
                  <a:gd name="connsiteY116" fmla="*/ 196000 h 243309"/>
                  <a:gd name="connsiteX117" fmla="*/ 60827 w 148689"/>
                  <a:gd name="connsiteY117" fmla="*/ 186538 h 243309"/>
                  <a:gd name="connsiteX118" fmla="*/ 51365 w 148689"/>
                  <a:gd name="connsiteY118" fmla="*/ 156800 h 243309"/>
                  <a:gd name="connsiteX119" fmla="*/ 62179 w 148689"/>
                  <a:gd name="connsiteY119" fmla="*/ 140579 h 243309"/>
                  <a:gd name="connsiteX120" fmla="*/ 62179 w 148689"/>
                  <a:gd name="connsiteY120" fmla="*/ 128414 h 243309"/>
                  <a:gd name="connsiteX121" fmla="*/ 72993 w 148689"/>
                  <a:gd name="connsiteY121" fmla="*/ 129765 h 243309"/>
                  <a:gd name="connsiteX122" fmla="*/ 83807 w 148689"/>
                  <a:gd name="connsiteY122" fmla="*/ 128414 h 243309"/>
                  <a:gd name="connsiteX123" fmla="*/ 83807 w 148689"/>
                  <a:gd name="connsiteY123" fmla="*/ 140579 h 243309"/>
                  <a:gd name="connsiteX124" fmla="*/ 94620 w 148689"/>
                  <a:gd name="connsiteY124" fmla="*/ 156800 h 243309"/>
                  <a:gd name="connsiteX125" fmla="*/ 87862 w 148689"/>
                  <a:gd name="connsiteY125" fmla="*/ 186538 h 243309"/>
                  <a:gd name="connsiteX126" fmla="*/ 87862 w 148689"/>
                  <a:gd name="connsiteY126" fmla="*/ 186538 h 243309"/>
                  <a:gd name="connsiteX127" fmla="*/ 87862 w 148689"/>
                  <a:gd name="connsiteY127" fmla="*/ 186538 h 24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148689" h="243309">
                    <a:moveTo>
                      <a:pt x="148689" y="182482"/>
                    </a:moveTo>
                    <a:cubicBezTo>
                      <a:pt x="147338" y="168965"/>
                      <a:pt x="136524" y="156800"/>
                      <a:pt x="123007" y="155448"/>
                    </a:cubicBezTo>
                    <a:lnTo>
                      <a:pt x="101379" y="152745"/>
                    </a:lnTo>
                    <a:cubicBezTo>
                      <a:pt x="101379" y="152745"/>
                      <a:pt x="101379" y="152745"/>
                      <a:pt x="101379" y="152745"/>
                    </a:cubicBezTo>
                    <a:cubicBezTo>
                      <a:pt x="101379" y="152745"/>
                      <a:pt x="101379" y="152745"/>
                      <a:pt x="101379" y="152745"/>
                    </a:cubicBezTo>
                    <a:cubicBezTo>
                      <a:pt x="95972" y="151393"/>
                      <a:pt x="91917" y="147338"/>
                      <a:pt x="91917" y="141931"/>
                    </a:cubicBezTo>
                    <a:lnTo>
                      <a:pt x="91917" y="128414"/>
                    </a:lnTo>
                    <a:cubicBezTo>
                      <a:pt x="94620" y="127062"/>
                      <a:pt x="98676" y="125710"/>
                      <a:pt x="101379" y="124358"/>
                    </a:cubicBezTo>
                    <a:lnTo>
                      <a:pt x="101379" y="133820"/>
                    </a:lnTo>
                    <a:cubicBezTo>
                      <a:pt x="101379" y="135172"/>
                      <a:pt x="102731" y="136524"/>
                      <a:pt x="104083" y="136524"/>
                    </a:cubicBezTo>
                    <a:lnTo>
                      <a:pt x="145986" y="136524"/>
                    </a:lnTo>
                    <a:cubicBezTo>
                      <a:pt x="147338" y="136524"/>
                      <a:pt x="148689" y="135172"/>
                      <a:pt x="148689" y="133820"/>
                    </a:cubicBezTo>
                    <a:lnTo>
                      <a:pt x="148689" y="39200"/>
                    </a:lnTo>
                    <a:cubicBezTo>
                      <a:pt x="148689" y="20276"/>
                      <a:pt x="133820" y="5407"/>
                      <a:pt x="114896" y="5407"/>
                    </a:cubicBezTo>
                    <a:lnTo>
                      <a:pt x="104083" y="5407"/>
                    </a:lnTo>
                    <a:cubicBezTo>
                      <a:pt x="95972" y="1352"/>
                      <a:pt x="87862" y="0"/>
                      <a:pt x="78400" y="0"/>
                    </a:cubicBezTo>
                    <a:lnTo>
                      <a:pt x="74345" y="0"/>
                    </a:lnTo>
                    <a:cubicBezTo>
                      <a:pt x="58124" y="0"/>
                      <a:pt x="41903" y="6759"/>
                      <a:pt x="29738" y="18924"/>
                    </a:cubicBezTo>
                    <a:cubicBezTo>
                      <a:pt x="18924" y="29738"/>
                      <a:pt x="13517" y="44607"/>
                      <a:pt x="13517" y="60827"/>
                    </a:cubicBezTo>
                    <a:lnTo>
                      <a:pt x="13517" y="90565"/>
                    </a:lnTo>
                    <a:cubicBezTo>
                      <a:pt x="13517" y="101379"/>
                      <a:pt x="18924" y="112193"/>
                      <a:pt x="27034" y="118951"/>
                    </a:cubicBezTo>
                    <a:lnTo>
                      <a:pt x="33793" y="124358"/>
                    </a:lnTo>
                    <a:cubicBezTo>
                      <a:pt x="33793" y="124358"/>
                      <a:pt x="35145" y="124358"/>
                      <a:pt x="35145" y="124358"/>
                    </a:cubicBezTo>
                    <a:cubicBezTo>
                      <a:pt x="35145" y="124358"/>
                      <a:pt x="36496" y="124358"/>
                      <a:pt x="36496" y="124358"/>
                    </a:cubicBezTo>
                    <a:cubicBezTo>
                      <a:pt x="37848" y="124358"/>
                      <a:pt x="37848" y="123007"/>
                      <a:pt x="37848" y="121655"/>
                    </a:cubicBezTo>
                    <a:lnTo>
                      <a:pt x="37848" y="114896"/>
                    </a:lnTo>
                    <a:cubicBezTo>
                      <a:pt x="43255" y="120303"/>
                      <a:pt x="50014" y="125710"/>
                      <a:pt x="56772" y="128414"/>
                    </a:cubicBezTo>
                    <a:lnTo>
                      <a:pt x="56772" y="141931"/>
                    </a:lnTo>
                    <a:cubicBezTo>
                      <a:pt x="56772" y="147338"/>
                      <a:pt x="52717" y="151393"/>
                      <a:pt x="47310" y="152745"/>
                    </a:cubicBezTo>
                    <a:cubicBezTo>
                      <a:pt x="47310" y="152745"/>
                      <a:pt x="47310" y="152745"/>
                      <a:pt x="47310" y="152745"/>
                    </a:cubicBezTo>
                    <a:cubicBezTo>
                      <a:pt x="47310" y="152745"/>
                      <a:pt x="47310" y="152745"/>
                      <a:pt x="47310" y="152745"/>
                    </a:cubicBezTo>
                    <a:lnTo>
                      <a:pt x="25683" y="155448"/>
                    </a:lnTo>
                    <a:cubicBezTo>
                      <a:pt x="12165" y="156800"/>
                      <a:pt x="2703" y="167613"/>
                      <a:pt x="0" y="179779"/>
                    </a:cubicBezTo>
                    <a:cubicBezTo>
                      <a:pt x="0" y="179779"/>
                      <a:pt x="0" y="179779"/>
                      <a:pt x="0" y="179779"/>
                    </a:cubicBezTo>
                    <a:cubicBezTo>
                      <a:pt x="2703" y="179779"/>
                      <a:pt x="4055" y="181131"/>
                      <a:pt x="5407" y="182482"/>
                    </a:cubicBezTo>
                    <a:cubicBezTo>
                      <a:pt x="6759" y="171669"/>
                      <a:pt x="14869" y="163558"/>
                      <a:pt x="25683" y="162207"/>
                    </a:cubicBezTo>
                    <a:lnTo>
                      <a:pt x="44607" y="159503"/>
                    </a:lnTo>
                    <a:lnTo>
                      <a:pt x="54069" y="189241"/>
                    </a:lnTo>
                    <a:cubicBezTo>
                      <a:pt x="56772" y="197351"/>
                      <a:pt x="63531" y="202758"/>
                      <a:pt x="72993" y="202758"/>
                    </a:cubicBezTo>
                    <a:cubicBezTo>
                      <a:pt x="81103" y="202758"/>
                      <a:pt x="89214" y="197351"/>
                      <a:pt x="91917" y="189241"/>
                    </a:cubicBezTo>
                    <a:lnTo>
                      <a:pt x="101379" y="159503"/>
                    </a:lnTo>
                    <a:lnTo>
                      <a:pt x="120303" y="162207"/>
                    </a:lnTo>
                    <a:cubicBezTo>
                      <a:pt x="131117" y="163558"/>
                      <a:pt x="140579" y="173020"/>
                      <a:pt x="140579" y="183834"/>
                    </a:cubicBezTo>
                    <a:lnTo>
                      <a:pt x="145986" y="239255"/>
                    </a:lnTo>
                    <a:lnTo>
                      <a:pt x="128414" y="239255"/>
                    </a:lnTo>
                    <a:lnTo>
                      <a:pt x="131117" y="205462"/>
                    </a:lnTo>
                    <a:cubicBezTo>
                      <a:pt x="131117" y="204110"/>
                      <a:pt x="129765" y="202758"/>
                      <a:pt x="128414" y="202758"/>
                    </a:cubicBezTo>
                    <a:cubicBezTo>
                      <a:pt x="127062" y="202758"/>
                      <a:pt x="125710" y="204110"/>
                      <a:pt x="125710" y="205462"/>
                    </a:cubicBezTo>
                    <a:lnTo>
                      <a:pt x="123007" y="240606"/>
                    </a:lnTo>
                    <a:lnTo>
                      <a:pt x="27034" y="240606"/>
                    </a:lnTo>
                    <a:cubicBezTo>
                      <a:pt x="27034" y="241958"/>
                      <a:pt x="27034" y="244662"/>
                      <a:pt x="27034" y="246013"/>
                    </a:cubicBezTo>
                    <a:lnTo>
                      <a:pt x="152745" y="246013"/>
                    </a:lnTo>
                    <a:cubicBezTo>
                      <a:pt x="154096" y="246013"/>
                      <a:pt x="154096" y="246013"/>
                      <a:pt x="155448" y="244662"/>
                    </a:cubicBezTo>
                    <a:cubicBezTo>
                      <a:pt x="155448" y="244662"/>
                      <a:pt x="156800" y="243310"/>
                      <a:pt x="156800" y="241958"/>
                    </a:cubicBezTo>
                    <a:lnTo>
                      <a:pt x="148689" y="182482"/>
                    </a:lnTo>
                    <a:lnTo>
                      <a:pt x="148689" y="182482"/>
                    </a:lnTo>
                    <a:lnTo>
                      <a:pt x="148689" y="182482"/>
                    </a:lnTo>
                    <a:close/>
                    <a:moveTo>
                      <a:pt x="114896" y="12165"/>
                    </a:moveTo>
                    <a:cubicBezTo>
                      <a:pt x="129765" y="12165"/>
                      <a:pt x="141931" y="24331"/>
                      <a:pt x="141931" y="39200"/>
                    </a:cubicBezTo>
                    <a:lnTo>
                      <a:pt x="141931" y="129765"/>
                    </a:lnTo>
                    <a:lnTo>
                      <a:pt x="106786" y="129765"/>
                    </a:lnTo>
                    <a:lnTo>
                      <a:pt x="106786" y="118951"/>
                    </a:lnTo>
                    <a:cubicBezTo>
                      <a:pt x="114896" y="112193"/>
                      <a:pt x="121655" y="101379"/>
                      <a:pt x="123007" y="90565"/>
                    </a:cubicBezTo>
                    <a:cubicBezTo>
                      <a:pt x="129765" y="90565"/>
                      <a:pt x="135172" y="85158"/>
                      <a:pt x="135172" y="77048"/>
                    </a:cubicBezTo>
                    <a:cubicBezTo>
                      <a:pt x="135172" y="77048"/>
                      <a:pt x="135172" y="75696"/>
                      <a:pt x="135172" y="75696"/>
                    </a:cubicBezTo>
                    <a:cubicBezTo>
                      <a:pt x="135172" y="75696"/>
                      <a:pt x="135172" y="74345"/>
                      <a:pt x="135172" y="74345"/>
                    </a:cubicBezTo>
                    <a:lnTo>
                      <a:pt x="135172" y="56772"/>
                    </a:lnTo>
                    <a:cubicBezTo>
                      <a:pt x="136524" y="39200"/>
                      <a:pt x="127062" y="22979"/>
                      <a:pt x="114896" y="12165"/>
                    </a:cubicBezTo>
                    <a:lnTo>
                      <a:pt x="114896" y="12165"/>
                    </a:lnTo>
                    <a:lnTo>
                      <a:pt x="114896" y="12165"/>
                    </a:lnTo>
                    <a:lnTo>
                      <a:pt x="114896" y="12165"/>
                    </a:lnTo>
                    <a:lnTo>
                      <a:pt x="114896" y="12165"/>
                    </a:lnTo>
                    <a:close/>
                    <a:moveTo>
                      <a:pt x="32441" y="75696"/>
                    </a:moveTo>
                    <a:lnTo>
                      <a:pt x="32441" y="116248"/>
                    </a:lnTo>
                    <a:lnTo>
                      <a:pt x="31090" y="114896"/>
                    </a:lnTo>
                    <a:cubicBezTo>
                      <a:pt x="24331" y="109489"/>
                      <a:pt x="20276" y="100027"/>
                      <a:pt x="20276" y="90565"/>
                    </a:cubicBezTo>
                    <a:lnTo>
                      <a:pt x="20276" y="60827"/>
                    </a:lnTo>
                    <a:cubicBezTo>
                      <a:pt x="20276" y="60827"/>
                      <a:pt x="20276" y="60827"/>
                      <a:pt x="20276" y="60827"/>
                    </a:cubicBezTo>
                    <a:cubicBezTo>
                      <a:pt x="20276" y="47310"/>
                      <a:pt x="24331" y="33793"/>
                      <a:pt x="33793" y="24331"/>
                    </a:cubicBezTo>
                    <a:cubicBezTo>
                      <a:pt x="44607" y="13517"/>
                      <a:pt x="59476" y="6759"/>
                      <a:pt x="74345" y="6759"/>
                    </a:cubicBezTo>
                    <a:lnTo>
                      <a:pt x="78400" y="6759"/>
                    </a:lnTo>
                    <a:cubicBezTo>
                      <a:pt x="106786" y="6759"/>
                      <a:pt x="128414" y="29738"/>
                      <a:pt x="128414" y="56772"/>
                    </a:cubicBezTo>
                    <a:lnTo>
                      <a:pt x="128414" y="68938"/>
                    </a:lnTo>
                    <a:cubicBezTo>
                      <a:pt x="127062" y="68938"/>
                      <a:pt x="124358" y="68938"/>
                      <a:pt x="123007" y="68938"/>
                    </a:cubicBezTo>
                    <a:cubicBezTo>
                      <a:pt x="120303" y="70290"/>
                      <a:pt x="118951" y="71641"/>
                      <a:pt x="117600" y="72993"/>
                    </a:cubicBezTo>
                    <a:cubicBezTo>
                      <a:pt x="117600" y="66234"/>
                      <a:pt x="113545" y="60827"/>
                      <a:pt x="108138" y="56772"/>
                    </a:cubicBezTo>
                    <a:cubicBezTo>
                      <a:pt x="102731" y="54069"/>
                      <a:pt x="98676" y="45959"/>
                      <a:pt x="98676" y="39200"/>
                    </a:cubicBezTo>
                    <a:cubicBezTo>
                      <a:pt x="98676" y="37848"/>
                      <a:pt x="97324" y="36496"/>
                      <a:pt x="95972" y="36496"/>
                    </a:cubicBezTo>
                    <a:cubicBezTo>
                      <a:pt x="94620" y="36496"/>
                      <a:pt x="93269" y="37848"/>
                      <a:pt x="93269" y="39200"/>
                    </a:cubicBezTo>
                    <a:cubicBezTo>
                      <a:pt x="93269" y="50014"/>
                      <a:pt x="85158" y="58124"/>
                      <a:pt x="74345" y="58124"/>
                    </a:cubicBezTo>
                    <a:lnTo>
                      <a:pt x="50014" y="58124"/>
                    </a:lnTo>
                    <a:cubicBezTo>
                      <a:pt x="40552" y="59476"/>
                      <a:pt x="32441" y="66234"/>
                      <a:pt x="32441" y="75696"/>
                    </a:cubicBezTo>
                    <a:lnTo>
                      <a:pt x="32441" y="75696"/>
                    </a:lnTo>
                    <a:close/>
                    <a:moveTo>
                      <a:pt x="39200" y="105434"/>
                    </a:moveTo>
                    <a:lnTo>
                      <a:pt x="39200" y="75696"/>
                    </a:lnTo>
                    <a:cubicBezTo>
                      <a:pt x="39200" y="70290"/>
                      <a:pt x="43255" y="64883"/>
                      <a:pt x="50014" y="64883"/>
                    </a:cubicBezTo>
                    <a:lnTo>
                      <a:pt x="74345" y="64883"/>
                    </a:lnTo>
                    <a:cubicBezTo>
                      <a:pt x="83807" y="64883"/>
                      <a:pt x="91917" y="59476"/>
                      <a:pt x="95972" y="51365"/>
                    </a:cubicBezTo>
                    <a:cubicBezTo>
                      <a:pt x="98676" y="55421"/>
                      <a:pt x="101379" y="59476"/>
                      <a:pt x="105434" y="62179"/>
                    </a:cubicBezTo>
                    <a:cubicBezTo>
                      <a:pt x="109489" y="64883"/>
                      <a:pt x="112193" y="68938"/>
                      <a:pt x="112193" y="72993"/>
                    </a:cubicBezTo>
                    <a:lnTo>
                      <a:pt x="112193" y="78400"/>
                    </a:lnTo>
                    <a:cubicBezTo>
                      <a:pt x="112193" y="79752"/>
                      <a:pt x="113545" y="81103"/>
                      <a:pt x="114896" y="81103"/>
                    </a:cubicBezTo>
                    <a:lnTo>
                      <a:pt x="118951" y="81103"/>
                    </a:lnTo>
                    <a:cubicBezTo>
                      <a:pt x="120303" y="81103"/>
                      <a:pt x="121655" y="79752"/>
                      <a:pt x="121655" y="78400"/>
                    </a:cubicBezTo>
                    <a:lnTo>
                      <a:pt x="121655" y="78400"/>
                    </a:lnTo>
                    <a:cubicBezTo>
                      <a:pt x="121655" y="75696"/>
                      <a:pt x="123007" y="74345"/>
                      <a:pt x="124358" y="74345"/>
                    </a:cubicBezTo>
                    <a:cubicBezTo>
                      <a:pt x="124358" y="74345"/>
                      <a:pt x="125710" y="74345"/>
                      <a:pt x="127062" y="74345"/>
                    </a:cubicBezTo>
                    <a:cubicBezTo>
                      <a:pt x="127062" y="75696"/>
                      <a:pt x="127062" y="75696"/>
                      <a:pt x="127062" y="77048"/>
                    </a:cubicBezTo>
                    <a:cubicBezTo>
                      <a:pt x="127062" y="81103"/>
                      <a:pt x="124358" y="83807"/>
                      <a:pt x="120303" y="83807"/>
                    </a:cubicBezTo>
                    <a:cubicBezTo>
                      <a:pt x="120303" y="83807"/>
                      <a:pt x="118951" y="83807"/>
                      <a:pt x="118951" y="83807"/>
                    </a:cubicBezTo>
                    <a:cubicBezTo>
                      <a:pt x="117600" y="83807"/>
                      <a:pt x="117600" y="83807"/>
                      <a:pt x="116248" y="83807"/>
                    </a:cubicBezTo>
                    <a:cubicBezTo>
                      <a:pt x="116248" y="83807"/>
                      <a:pt x="114896" y="85158"/>
                      <a:pt x="114896" y="85158"/>
                    </a:cubicBezTo>
                    <a:cubicBezTo>
                      <a:pt x="112193" y="106786"/>
                      <a:pt x="93269" y="123007"/>
                      <a:pt x="71641" y="123007"/>
                    </a:cubicBezTo>
                    <a:cubicBezTo>
                      <a:pt x="60827" y="124358"/>
                      <a:pt x="47310" y="117600"/>
                      <a:pt x="39200" y="105434"/>
                    </a:cubicBezTo>
                    <a:lnTo>
                      <a:pt x="39200" y="105434"/>
                    </a:lnTo>
                    <a:close/>
                    <a:moveTo>
                      <a:pt x="87862" y="186538"/>
                    </a:moveTo>
                    <a:cubicBezTo>
                      <a:pt x="85158" y="193296"/>
                      <a:pt x="79752" y="196000"/>
                      <a:pt x="74345" y="196000"/>
                    </a:cubicBezTo>
                    <a:cubicBezTo>
                      <a:pt x="68938" y="196000"/>
                      <a:pt x="63531" y="193296"/>
                      <a:pt x="60827" y="186538"/>
                    </a:cubicBezTo>
                    <a:lnTo>
                      <a:pt x="51365" y="156800"/>
                    </a:lnTo>
                    <a:cubicBezTo>
                      <a:pt x="58124" y="154096"/>
                      <a:pt x="62179" y="148689"/>
                      <a:pt x="62179" y="140579"/>
                    </a:cubicBezTo>
                    <a:lnTo>
                      <a:pt x="62179" y="128414"/>
                    </a:lnTo>
                    <a:cubicBezTo>
                      <a:pt x="66234" y="129765"/>
                      <a:pt x="68938" y="129765"/>
                      <a:pt x="72993" y="129765"/>
                    </a:cubicBezTo>
                    <a:cubicBezTo>
                      <a:pt x="77048" y="129765"/>
                      <a:pt x="79752" y="129765"/>
                      <a:pt x="83807" y="128414"/>
                    </a:cubicBezTo>
                    <a:lnTo>
                      <a:pt x="83807" y="140579"/>
                    </a:lnTo>
                    <a:cubicBezTo>
                      <a:pt x="83807" y="147338"/>
                      <a:pt x="87862" y="154096"/>
                      <a:pt x="94620" y="156800"/>
                    </a:cubicBezTo>
                    <a:lnTo>
                      <a:pt x="87862" y="186538"/>
                    </a:lnTo>
                    <a:lnTo>
                      <a:pt x="87862" y="186538"/>
                    </a:lnTo>
                    <a:lnTo>
                      <a:pt x="87862" y="186538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5" name="Szabadkézi sokszög: alakzat 344">
                <a:extLst>
                  <a:ext uri="{FF2B5EF4-FFF2-40B4-BE49-F238E27FC236}">
                    <a16:creationId xmlns:a16="http://schemas.microsoft.com/office/drawing/2014/main" id="{B3E187A7-059F-45BB-B66E-1E5A93E03477}"/>
                  </a:ext>
                </a:extLst>
              </p:cNvPr>
              <p:cNvSpPr/>
              <p:nvPr/>
            </p:nvSpPr>
            <p:spPr>
              <a:xfrm>
                <a:off x="356227" y="2575306"/>
                <a:ext cx="202758" cy="13517"/>
              </a:xfrm>
              <a:custGeom>
                <a:avLst/>
                <a:gdLst>
                  <a:gd name="connsiteX0" fmla="*/ 212220 w 202758"/>
                  <a:gd name="connsiteY0" fmla="*/ 6759 h 13517"/>
                  <a:gd name="connsiteX1" fmla="*/ 105434 w 202758"/>
                  <a:gd name="connsiteY1" fmla="*/ 13517 h 13517"/>
                  <a:gd name="connsiteX2" fmla="*/ 0 w 202758"/>
                  <a:gd name="connsiteY2" fmla="*/ 6759 h 13517"/>
                  <a:gd name="connsiteX3" fmla="*/ 106786 w 202758"/>
                  <a:gd name="connsiteY3" fmla="*/ 0 h 13517"/>
                  <a:gd name="connsiteX4" fmla="*/ 212220 w 202758"/>
                  <a:gd name="connsiteY4" fmla="*/ 6759 h 13517"/>
                  <a:gd name="connsiteX5" fmla="*/ 212220 w 202758"/>
                  <a:gd name="connsiteY5" fmla="*/ 6759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758" h="13517">
                    <a:moveTo>
                      <a:pt x="212220" y="6759"/>
                    </a:moveTo>
                    <a:cubicBezTo>
                      <a:pt x="212220" y="10814"/>
                      <a:pt x="164910" y="13517"/>
                      <a:pt x="105434" y="13517"/>
                    </a:cubicBezTo>
                    <a:cubicBezTo>
                      <a:pt x="45959" y="13517"/>
                      <a:pt x="0" y="10814"/>
                      <a:pt x="0" y="6759"/>
                    </a:cubicBezTo>
                    <a:cubicBezTo>
                      <a:pt x="0" y="2703"/>
                      <a:pt x="47310" y="0"/>
                      <a:pt x="106786" y="0"/>
                    </a:cubicBezTo>
                    <a:cubicBezTo>
                      <a:pt x="166262" y="0"/>
                      <a:pt x="212220" y="2703"/>
                      <a:pt x="212220" y="6759"/>
                    </a:cubicBezTo>
                    <a:lnTo>
                      <a:pt x="212220" y="6759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6" name="Szabadkézi sokszög: alakzat 345">
                <a:extLst>
                  <a:ext uri="{FF2B5EF4-FFF2-40B4-BE49-F238E27FC236}">
                    <a16:creationId xmlns:a16="http://schemas.microsoft.com/office/drawing/2014/main" id="{5610EC07-F6B7-40BF-AEFB-7CF78331C757}"/>
                  </a:ext>
                </a:extLst>
              </p:cNvPr>
              <p:cNvSpPr/>
              <p:nvPr/>
            </p:nvSpPr>
            <p:spPr>
              <a:xfrm>
                <a:off x="523841" y="2542864"/>
                <a:ext cx="162207" cy="13517"/>
              </a:xfrm>
              <a:custGeom>
                <a:avLst/>
                <a:gdLst>
                  <a:gd name="connsiteX0" fmla="*/ 173020 w 162206"/>
                  <a:gd name="connsiteY0" fmla="*/ 6759 h 13517"/>
                  <a:gd name="connsiteX1" fmla="*/ 86510 w 162206"/>
                  <a:gd name="connsiteY1" fmla="*/ 13517 h 13517"/>
                  <a:gd name="connsiteX2" fmla="*/ 0 w 162206"/>
                  <a:gd name="connsiteY2" fmla="*/ 6759 h 13517"/>
                  <a:gd name="connsiteX3" fmla="*/ 86510 w 162206"/>
                  <a:gd name="connsiteY3" fmla="*/ 0 h 13517"/>
                  <a:gd name="connsiteX4" fmla="*/ 173020 w 162206"/>
                  <a:gd name="connsiteY4" fmla="*/ 6759 h 13517"/>
                  <a:gd name="connsiteX5" fmla="*/ 173020 w 162206"/>
                  <a:gd name="connsiteY5" fmla="*/ 6759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06" h="13517">
                    <a:moveTo>
                      <a:pt x="173020" y="6759"/>
                    </a:moveTo>
                    <a:cubicBezTo>
                      <a:pt x="173020" y="10814"/>
                      <a:pt x="133820" y="13517"/>
                      <a:pt x="86510" y="13517"/>
                    </a:cubicBezTo>
                    <a:cubicBezTo>
                      <a:pt x="39200" y="13517"/>
                      <a:pt x="0" y="10814"/>
                      <a:pt x="0" y="6759"/>
                    </a:cubicBezTo>
                    <a:cubicBezTo>
                      <a:pt x="0" y="2703"/>
                      <a:pt x="39200" y="0"/>
                      <a:pt x="86510" y="0"/>
                    </a:cubicBezTo>
                    <a:cubicBezTo>
                      <a:pt x="133820" y="0"/>
                      <a:pt x="173020" y="2703"/>
                      <a:pt x="173020" y="6759"/>
                    </a:cubicBezTo>
                    <a:lnTo>
                      <a:pt x="173020" y="6759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7" name="Szabadkézi sokszög: alakzat 346">
                <a:extLst>
                  <a:ext uri="{FF2B5EF4-FFF2-40B4-BE49-F238E27FC236}">
                    <a16:creationId xmlns:a16="http://schemas.microsoft.com/office/drawing/2014/main" id="{0775E82D-F547-43FC-976F-3108A290C08C}"/>
                  </a:ext>
                </a:extLst>
              </p:cNvPr>
              <p:cNvSpPr/>
              <p:nvPr/>
            </p:nvSpPr>
            <p:spPr>
              <a:xfrm>
                <a:off x="357579" y="2392823"/>
                <a:ext cx="202758" cy="162207"/>
              </a:xfrm>
              <a:custGeom>
                <a:avLst/>
                <a:gdLst>
                  <a:gd name="connsiteX0" fmla="*/ 124358 w 202758"/>
                  <a:gd name="connsiteY0" fmla="*/ 32441 h 162206"/>
                  <a:gd name="connsiteX1" fmla="*/ 124358 w 202758"/>
                  <a:gd name="connsiteY1" fmla="*/ 0 h 162206"/>
                  <a:gd name="connsiteX2" fmla="*/ 87862 w 202758"/>
                  <a:gd name="connsiteY2" fmla="*/ 0 h 162206"/>
                  <a:gd name="connsiteX3" fmla="*/ 87862 w 202758"/>
                  <a:gd name="connsiteY3" fmla="*/ 32441 h 162206"/>
                  <a:gd name="connsiteX4" fmla="*/ 71641 w 202758"/>
                  <a:gd name="connsiteY4" fmla="*/ 50014 h 162206"/>
                  <a:gd name="connsiteX5" fmla="*/ 39200 w 202758"/>
                  <a:gd name="connsiteY5" fmla="*/ 55421 h 162206"/>
                  <a:gd name="connsiteX6" fmla="*/ 8110 w 202758"/>
                  <a:gd name="connsiteY6" fmla="*/ 87862 h 162206"/>
                  <a:gd name="connsiteX7" fmla="*/ 0 w 202758"/>
                  <a:gd name="connsiteY7" fmla="*/ 166262 h 162206"/>
                  <a:gd name="connsiteX8" fmla="*/ 210869 w 202758"/>
                  <a:gd name="connsiteY8" fmla="*/ 166262 h 162206"/>
                  <a:gd name="connsiteX9" fmla="*/ 202758 w 202758"/>
                  <a:gd name="connsiteY9" fmla="*/ 87862 h 162206"/>
                  <a:gd name="connsiteX10" fmla="*/ 171669 w 202758"/>
                  <a:gd name="connsiteY10" fmla="*/ 55421 h 162206"/>
                  <a:gd name="connsiteX11" fmla="*/ 139227 w 202758"/>
                  <a:gd name="connsiteY11" fmla="*/ 51365 h 162206"/>
                  <a:gd name="connsiteX12" fmla="*/ 124358 w 202758"/>
                  <a:gd name="connsiteY12" fmla="*/ 32441 h 162206"/>
                  <a:gd name="connsiteX13" fmla="*/ 124358 w 202758"/>
                  <a:gd name="connsiteY13" fmla="*/ 32441 h 16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758" h="162206">
                    <a:moveTo>
                      <a:pt x="124358" y="32441"/>
                    </a:moveTo>
                    <a:lnTo>
                      <a:pt x="124358" y="0"/>
                    </a:lnTo>
                    <a:lnTo>
                      <a:pt x="87862" y="0"/>
                    </a:lnTo>
                    <a:lnTo>
                      <a:pt x="87862" y="32441"/>
                    </a:lnTo>
                    <a:cubicBezTo>
                      <a:pt x="87862" y="41903"/>
                      <a:pt x="81103" y="48662"/>
                      <a:pt x="71641" y="50014"/>
                    </a:cubicBezTo>
                    <a:lnTo>
                      <a:pt x="39200" y="55421"/>
                    </a:lnTo>
                    <a:cubicBezTo>
                      <a:pt x="22979" y="58124"/>
                      <a:pt x="9462" y="71641"/>
                      <a:pt x="8110" y="87862"/>
                    </a:cubicBezTo>
                    <a:lnTo>
                      <a:pt x="0" y="166262"/>
                    </a:lnTo>
                    <a:lnTo>
                      <a:pt x="210869" y="166262"/>
                    </a:lnTo>
                    <a:lnTo>
                      <a:pt x="202758" y="87862"/>
                    </a:lnTo>
                    <a:cubicBezTo>
                      <a:pt x="201406" y="71641"/>
                      <a:pt x="187889" y="58124"/>
                      <a:pt x="171669" y="55421"/>
                    </a:cubicBezTo>
                    <a:lnTo>
                      <a:pt x="139227" y="51365"/>
                    </a:lnTo>
                    <a:cubicBezTo>
                      <a:pt x="131117" y="50014"/>
                      <a:pt x="124358" y="41903"/>
                      <a:pt x="124358" y="32441"/>
                    </a:cubicBezTo>
                    <a:lnTo>
                      <a:pt x="124358" y="32441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8" name="Szabadkézi sokszög: alakzat 347">
                <a:extLst>
                  <a:ext uri="{FF2B5EF4-FFF2-40B4-BE49-F238E27FC236}">
                    <a16:creationId xmlns:a16="http://schemas.microsoft.com/office/drawing/2014/main" id="{0E99C84B-4FFC-4148-BE00-4BEFF210E30F}"/>
                  </a:ext>
                </a:extLst>
              </p:cNvPr>
              <p:cNvSpPr/>
              <p:nvPr/>
            </p:nvSpPr>
            <p:spPr>
              <a:xfrm>
                <a:off x="426517" y="2449596"/>
                <a:ext cx="135172" cy="108138"/>
              </a:xfrm>
              <a:custGeom>
                <a:avLst/>
                <a:gdLst>
                  <a:gd name="connsiteX0" fmla="*/ 135172 w 135172"/>
                  <a:gd name="connsiteY0" fmla="*/ 31090 h 108137"/>
                  <a:gd name="connsiteX1" fmla="*/ 109489 w 135172"/>
                  <a:gd name="connsiteY1" fmla="*/ 0 h 108137"/>
                  <a:gd name="connsiteX2" fmla="*/ 0 w 135172"/>
                  <a:gd name="connsiteY2" fmla="*/ 109489 h 108137"/>
                  <a:gd name="connsiteX3" fmla="*/ 143282 w 135172"/>
                  <a:gd name="connsiteY3" fmla="*/ 109489 h 108137"/>
                  <a:gd name="connsiteX4" fmla="*/ 135172 w 135172"/>
                  <a:gd name="connsiteY4" fmla="*/ 31090 h 108137"/>
                  <a:gd name="connsiteX5" fmla="*/ 135172 w 135172"/>
                  <a:gd name="connsiteY5" fmla="*/ 31090 h 108137"/>
                  <a:gd name="connsiteX6" fmla="*/ 135172 w 135172"/>
                  <a:gd name="connsiteY6" fmla="*/ 3109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172" h="108137">
                    <a:moveTo>
                      <a:pt x="135172" y="31090"/>
                    </a:moveTo>
                    <a:cubicBezTo>
                      <a:pt x="133820" y="16221"/>
                      <a:pt x="123007" y="4055"/>
                      <a:pt x="109489" y="0"/>
                    </a:cubicBezTo>
                    <a:lnTo>
                      <a:pt x="0" y="109489"/>
                    </a:lnTo>
                    <a:lnTo>
                      <a:pt x="143282" y="109489"/>
                    </a:lnTo>
                    <a:lnTo>
                      <a:pt x="135172" y="31090"/>
                    </a:lnTo>
                    <a:lnTo>
                      <a:pt x="135172" y="31090"/>
                    </a:lnTo>
                    <a:lnTo>
                      <a:pt x="135172" y="31090"/>
                    </a:lnTo>
                    <a:close/>
                  </a:path>
                </a:pathLst>
              </a:custGeom>
              <a:solidFill>
                <a:srgbClr val="A4A5B7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9" name="Szabadkézi sokszög: alakzat 348">
                <a:extLst>
                  <a:ext uri="{FF2B5EF4-FFF2-40B4-BE49-F238E27FC236}">
                    <a16:creationId xmlns:a16="http://schemas.microsoft.com/office/drawing/2014/main" id="{90D15328-C32C-415C-B19F-D75353CB95AC}"/>
                  </a:ext>
                </a:extLst>
              </p:cNvPr>
              <p:cNvSpPr/>
              <p:nvPr/>
            </p:nvSpPr>
            <p:spPr>
              <a:xfrm>
                <a:off x="429220" y="2394175"/>
                <a:ext cx="67586" cy="81103"/>
              </a:xfrm>
              <a:custGeom>
                <a:avLst/>
                <a:gdLst>
                  <a:gd name="connsiteX0" fmla="*/ 0 w 67586"/>
                  <a:gd name="connsiteY0" fmla="*/ 50014 h 81103"/>
                  <a:gd name="connsiteX1" fmla="*/ 16221 w 67586"/>
                  <a:gd name="connsiteY1" fmla="*/ 32441 h 81103"/>
                  <a:gd name="connsiteX2" fmla="*/ 16221 w 67586"/>
                  <a:gd name="connsiteY2" fmla="*/ 0 h 81103"/>
                  <a:gd name="connsiteX3" fmla="*/ 52717 w 67586"/>
                  <a:gd name="connsiteY3" fmla="*/ 0 h 81103"/>
                  <a:gd name="connsiteX4" fmla="*/ 52717 w 67586"/>
                  <a:gd name="connsiteY4" fmla="*/ 32441 h 81103"/>
                  <a:gd name="connsiteX5" fmla="*/ 68938 w 67586"/>
                  <a:gd name="connsiteY5" fmla="*/ 50014 h 81103"/>
                  <a:gd name="connsiteX6" fmla="*/ 32441 w 67586"/>
                  <a:gd name="connsiteY6" fmla="*/ 83807 h 81103"/>
                  <a:gd name="connsiteX7" fmla="*/ 0 w 67586"/>
                  <a:gd name="connsiteY7" fmla="*/ 50014 h 81103"/>
                  <a:gd name="connsiteX8" fmla="*/ 0 w 67586"/>
                  <a:gd name="connsiteY8" fmla="*/ 50014 h 81103"/>
                  <a:gd name="connsiteX9" fmla="*/ 0 w 67586"/>
                  <a:gd name="connsiteY9" fmla="*/ 50014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586" h="81103">
                    <a:moveTo>
                      <a:pt x="0" y="50014"/>
                    </a:moveTo>
                    <a:cubicBezTo>
                      <a:pt x="9462" y="48662"/>
                      <a:pt x="16221" y="40552"/>
                      <a:pt x="16221" y="32441"/>
                    </a:cubicBezTo>
                    <a:lnTo>
                      <a:pt x="16221" y="0"/>
                    </a:lnTo>
                    <a:lnTo>
                      <a:pt x="52717" y="0"/>
                    </a:lnTo>
                    <a:lnTo>
                      <a:pt x="52717" y="32441"/>
                    </a:lnTo>
                    <a:cubicBezTo>
                      <a:pt x="52717" y="41903"/>
                      <a:pt x="59476" y="48662"/>
                      <a:pt x="68938" y="50014"/>
                    </a:cubicBezTo>
                    <a:lnTo>
                      <a:pt x="32441" y="83807"/>
                    </a:lnTo>
                    <a:lnTo>
                      <a:pt x="0" y="50014"/>
                    </a:lnTo>
                    <a:lnTo>
                      <a:pt x="0" y="50014"/>
                    </a:lnTo>
                    <a:lnTo>
                      <a:pt x="0" y="50014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0" name="Szabadkézi sokszög: alakzat 349">
                <a:extLst>
                  <a:ext uri="{FF2B5EF4-FFF2-40B4-BE49-F238E27FC236}">
                    <a16:creationId xmlns:a16="http://schemas.microsoft.com/office/drawing/2014/main" id="{762EA3FC-7EB6-4BA4-8331-AB42C4181BD7}"/>
                  </a:ext>
                </a:extLst>
              </p:cNvPr>
              <p:cNvSpPr/>
              <p:nvPr/>
            </p:nvSpPr>
            <p:spPr>
              <a:xfrm>
                <a:off x="391372" y="2272520"/>
                <a:ext cx="135172" cy="135172"/>
              </a:xfrm>
              <a:custGeom>
                <a:avLst/>
                <a:gdLst>
                  <a:gd name="connsiteX0" fmla="*/ 132469 w 135172"/>
                  <a:gd name="connsiteY0" fmla="*/ 70290 h 135172"/>
                  <a:gd name="connsiteX1" fmla="*/ 131117 w 135172"/>
                  <a:gd name="connsiteY1" fmla="*/ 70290 h 135172"/>
                  <a:gd name="connsiteX2" fmla="*/ 131117 w 135172"/>
                  <a:gd name="connsiteY2" fmla="*/ 58124 h 135172"/>
                  <a:gd name="connsiteX3" fmla="*/ 72993 w 135172"/>
                  <a:gd name="connsiteY3" fmla="*/ 0 h 135172"/>
                  <a:gd name="connsiteX4" fmla="*/ 72993 w 135172"/>
                  <a:gd name="connsiteY4" fmla="*/ 0 h 135172"/>
                  <a:gd name="connsiteX5" fmla="*/ 14869 w 135172"/>
                  <a:gd name="connsiteY5" fmla="*/ 58124 h 135172"/>
                  <a:gd name="connsiteX6" fmla="*/ 14869 w 135172"/>
                  <a:gd name="connsiteY6" fmla="*/ 70290 h 135172"/>
                  <a:gd name="connsiteX7" fmla="*/ 13517 w 135172"/>
                  <a:gd name="connsiteY7" fmla="*/ 70290 h 135172"/>
                  <a:gd name="connsiteX8" fmla="*/ 0 w 135172"/>
                  <a:gd name="connsiteY8" fmla="*/ 82455 h 135172"/>
                  <a:gd name="connsiteX9" fmla="*/ 12165 w 135172"/>
                  <a:gd name="connsiteY9" fmla="*/ 94621 h 135172"/>
                  <a:gd name="connsiteX10" fmla="*/ 14869 w 135172"/>
                  <a:gd name="connsiteY10" fmla="*/ 94621 h 135172"/>
                  <a:gd name="connsiteX11" fmla="*/ 71641 w 135172"/>
                  <a:gd name="connsiteY11" fmla="*/ 145986 h 135172"/>
                  <a:gd name="connsiteX12" fmla="*/ 71641 w 135172"/>
                  <a:gd name="connsiteY12" fmla="*/ 145986 h 135172"/>
                  <a:gd name="connsiteX13" fmla="*/ 129765 w 135172"/>
                  <a:gd name="connsiteY13" fmla="*/ 94621 h 135172"/>
                  <a:gd name="connsiteX14" fmla="*/ 132469 w 135172"/>
                  <a:gd name="connsiteY14" fmla="*/ 94621 h 135172"/>
                  <a:gd name="connsiteX15" fmla="*/ 144634 w 135172"/>
                  <a:gd name="connsiteY15" fmla="*/ 82455 h 135172"/>
                  <a:gd name="connsiteX16" fmla="*/ 132469 w 135172"/>
                  <a:gd name="connsiteY16" fmla="*/ 70290 h 135172"/>
                  <a:gd name="connsiteX17" fmla="*/ 132469 w 135172"/>
                  <a:gd name="connsiteY17" fmla="*/ 70290 h 1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5172" h="135172">
                    <a:moveTo>
                      <a:pt x="132469" y="70290"/>
                    </a:moveTo>
                    <a:cubicBezTo>
                      <a:pt x="132469" y="70290"/>
                      <a:pt x="131117" y="70290"/>
                      <a:pt x="131117" y="70290"/>
                    </a:cubicBezTo>
                    <a:lnTo>
                      <a:pt x="131117" y="58124"/>
                    </a:lnTo>
                    <a:cubicBezTo>
                      <a:pt x="131117" y="25683"/>
                      <a:pt x="105434" y="0"/>
                      <a:pt x="72993" y="0"/>
                    </a:cubicBezTo>
                    <a:lnTo>
                      <a:pt x="72993" y="0"/>
                    </a:lnTo>
                    <a:cubicBezTo>
                      <a:pt x="40552" y="0"/>
                      <a:pt x="14869" y="25683"/>
                      <a:pt x="14869" y="58124"/>
                    </a:cubicBezTo>
                    <a:lnTo>
                      <a:pt x="14869" y="70290"/>
                    </a:lnTo>
                    <a:cubicBezTo>
                      <a:pt x="14869" y="70290"/>
                      <a:pt x="13517" y="70290"/>
                      <a:pt x="13517" y="70290"/>
                    </a:cubicBezTo>
                    <a:cubicBezTo>
                      <a:pt x="5407" y="70290"/>
                      <a:pt x="0" y="75696"/>
                      <a:pt x="0" y="82455"/>
                    </a:cubicBezTo>
                    <a:cubicBezTo>
                      <a:pt x="0" y="89214"/>
                      <a:pt x="5407" y="94621"/>
                      <a:pt x="12165" y="94621"/>
                    </a:cubicBezTo>
                    <a:cubicBezTo>
                      <a:pt x="13517" y="94621"/>
                      <a:pt x="13517" y="94621"/>
                      <a:pt x="14869" y="94621"/>
                    </a:cubicBezTo>
                    <a:cubicBezTo>
                      <a:pt x="18924" y="124358"/>
                      <a:pt x="43255" y="145986"/>
                      <a:pt x="71641" y="145986"/>
                    </a:cubicBezTo>
                    <a:lnTo>
                      <a:pt x="71641" y="145986"/>
                    </a:lnTo>
                    <a:cubicBezTo>
                      <a:pt x="101379" y="145986"/>
                      <a:pt x="125710" y="124358"/>
                      <a:pt x="129765" y="94621"/>
                    </a:cubicBezTo>
                    <a:cubicBezTo>
                      <a:pt x="131117" y="94621"/>
                      <a:pt x="131117" y="94621"/>
                      <a:pt x="132469" y="94621"/>
                    </a:cubicBezTo>
                    <a:cubicBezTo>
                      <a:pt x="139227" y="94621"/>
                      <a:pt x="144634" y="89214"/>
                      <a:pt x="144634" y="82455"/>
                    </a:cubicBezTo>
                    <a:cubicBezTo>
                      <a:pt x="144634" y="75696"/>
                      <a:pt x="139227" y="70290"/>
                      <a:pt x="132469" y="70290"/>
                    </a:cubicBezTo>
                    <a:lnTo>
                      <a:pt x="132469" y="7029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1" name="Szabadkézi sokszög: alakzat 350">
                <a:extLst>
                  <a:ext uri="{FF2B5EF4-FFF2-40B4-BE49-F238E27FC236}">
                    <a16:creationId xmlns:a16="http://schemas.microsoft.com/office/drawing/2014/main" id="{52B38502-389C-4A5A-8B03-2D07FE4386E4}"/>
                  </a:ext>
                </a:extLst>
              </p:cNvPr>
              <p:cNvSpPr/>
              <p:nvPr/>
            </p:nvSpPr>
            <p:spPr>
              <a:xfrm>
                <a:off x="444089" y="2465816"/>
                <a:ext cx="27034" cy="81103"/>
              </a:xfrm>
              <a:custGeom>
                <a:avLst/>
                <a:gdLst>
                  <a:gd name="connsiteX0" fmla="*/ 36496 w 27034"/>
                  <a:gd name="connsiteY0" fmla="*/ 93269 h 81103"/>
                  <a:gd name="connsiteX1" fmla="*/ 25683 w 27034"/>
                  <a:gd name="connsiteY1" fmla="*/ 29738 h 81103"/>
                  <a:gd name="connsiteX2" fmla="*/ 39200 w 27034"/>
                  <a:gd name="connsiteY2" fmla="*/ 12165 h 81103"/>
                  <a:gd name="connsiteX3" fmla="*/ 18924 w 27034"/>
                  <a:gd name="connsiteY3" fmla="*/ 0 h 81103"/>
                  <a:gd name="connsiteX4" fmla="*/ 0 w 27034"/>
                  <a:gd name="connsiteY4" fmla="*/ 12165 h 81103"/>
                  <a:gd name="connsiteX5" fmla="*/ 13517 w 27034"/>
                  <a:gd name="connsiteY5" fmla="*/ 29738 h 81103"/>
                  <a:gd name="connsiteX6" fmla="*/ 2703 w 27034"/>
                  <a:gd name="connsiteY6" fmla="*/ 93269 h 81103"/>
                  <a:gd name="connsiteX7" fmla="*/ 36496 w 27034"/>
                  <a:gd name="connsiteY7" fmla="*/ 93269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4" h="81103">
                    <a:moveTo>
                      <a:pt x="36496" y="93269"/>
                    </a:moveTo>
                    <a:lnTo>
                      <a:pt x="25683" y="29738"/>
                    </a:lnTo>
                    <a:lnTo>
                      <a:pt x="39200" y="12165"/>
                    </a:lnTo>
                    <a:lnTo>
                      <a:pt x="18924" y="0"/>
                    </a:lnTo>
                    <a:lnTo>
                      <a:pt x="0" y="12165"/>
                    </a:lnTo>
                    <a:lnTo>
                      <a:pt x="13517" y="29738"/>
                    </a:lnTo>
                    <a:lnTo>
                      <a:pt x="2703" y="93269"/>
                    </a:lnTo>
                    <a:lnTo>
                      <a:pt x="36496" y="93269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2" name="Szabadkézi sokszög: alakzat 351">
                <a:extLst>
                  <a:ext uri="{FF2B5EF4-FFF2-40B4-BE49-F238E27FC236}">
                    <a16:creationId xmlns:a16="http://schemas.microsoft.com/office/drawing/2014/main" id="{5091B2EF-647D-4547-9502-2C9F2A29B771}"/>
                  </a:ext>
                </a:extLst>
              </p:cNvPr>
              <p:cNvSpPr/>
              <p:nvPr/>
            </p:nvSpPr>
            <p:spPr>
              <a:xfrm>
                <a:off x="463013" y="2441485"/>
                <a:ext cx="40552" cy="40552"/>
              </a:xfrm>
              <a:custGeom>
                <a:avLst/>
                <a:gdLst>
                  <a:gd name="connsiteX0" fmla="*/ 32441 w 40551"/>
                  <a:gd name="connsiteY0" fmla="*/ 0 h 40551"/>
                  <a:gd name="connsiteX1" fmla="*/ 0 w 40551"/>
                  <a:gd name="connsiteY1" fmla="*/ 24331 h 40551"/>
                  <a:gd name="connsiteX2" fmla="*/ 24331 w 40551"/>
                  <a:gd name="connsiteY2" fmla="*/ 52717 h 40551"/>
                  <a:gd name="connsiteX3" fmla="*/ 45959 w 40551"/>
                  <a:gd name="connsiteY3" fmla="*/ 4055 h 40551"/>
                  <a:gd name="connsiteX4" fmla="*/ 32441 w 40551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40551">
                    <a:moveTo>
                      <a:pt x="32441" y="0"/>
                    </a:moveTo>
                    <a:lnTo>
                      <a:pt x="0" y="24331"/>
                    </a:lnTo>
                    <a:lnTo>
                      <a:pt x="24331" y="52717"/>
                    </a:lnTo>
                    <a:lnTo>
                      <a:pt x="45959" y="4055"/>
                    </a:lnTo>
                    <a:lnTo>
                      <a:pt x="32441" y="0"/>
                    </a:lnTo>
                    <a:close/>
                  </a:path>
                </a:pathLst>
              </a:custGeom>
              <a:solidFill>
                <a:srgbClr val="F9FBF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3" name="Szabadkézi sokszög: alakzat 352">
                <a:extLst>
                  <a:ext uri="{FF2B5EF4-FFF2-40B4-BE49-F238E27FC236}">
                    <a16:creationId xmlns:a16="http://schemas.microsoft.com/office/drawing/2014/main" id="{1015A4D7-54C5-42AC-B674-2EAE24E7933F}"/>
                  </a:ext>
                </a:extLst>
              </p:cNvPr>
              <p:cNvSpPr/>
              <p:nvPr/>
            </p:nvSpPr>
            <p:spPr>
              <a:xfrm>
                <a:off x="418406" y="2441485"/>
                <a:ext cx="40552" cy="40552"/>
              </a:xfrm>
              <a:custGeom>
                <a:avLst/>
                <a:gdLst>
                  <a:gd name="connsiteX0" fmla="*/ 13517 w 40551"/>
                  <a:gd name="connsiteY0" fmla="*/ 0 h 40551"/>
                  <a:gd name="connsiteX1" fmla="*/ 45959 w 40551"/>
                  <a:gd name="connsiteY1" fmla="*/ 24331 h 40551"/>
                  <a:gd name="connsiteX2" fmla="*/ 21628 w 40551"/>
                  <a:gd name="connsiteY2" fmla="*/ 52717 h 40551"/>
                  <a:gd name="connsiteX3" fmla="*/ 0 w 40551"/>
                  <a:gd name="connsiteY3" fmla="*/ 4055 h 40551"/>
                  <a:gd name="connsiteX4" fmla="*/ 13517 w 40551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40551">
                    <a:moveTo>
                      <a:pt x="13517" y="0"/>
                    </a:moveTo>
                    <a:lnTo>
                      <a:pt x="45959" y="24331"/>
                    </a:lnTo>
                    <a:lnTo>
                      <a:pt x="21628" y="52717"/>
                    </a:lnTo>
                    <a:lnTo>
                      <a:pt x="0" y="4055"/>
                    </a:lnTo>
                    <a:lnTo>
                      <a:pt x="13517" y="0"/>
                    </a:lnTo>
                    <a:close/>
                  </a:path>
                </a:pathLst>
              </a:custGeom>
              <a:solidFill>
                <a:srgbClr val="F9FBF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4" name="Szabadkézi sokszög: alakzat 353">
                <a:extLst>
                  <a:ext uri="{FF2B5EF4-FFF2-40B4-BE49-F238E27FC236}">
                    <a16:creationId xmlns:a16="http://schemas.microsoft.com/office/drawing/2014/main" id="{6A763785-B801-403D-AA30-D65B0038E5C3}"/>
                  </a:ext>
                </a:extLst>
              </p:cNvPr>
              <p:cNvSpPr/>
              <p:nvPr/>
            </p:nvSpPr>
            <p:spPr>
              <a:xfrm>
                <a:off x="389981" y="2260355"/>
                <a:ext cx="135172" cy="94621"/>
              </a:xfrm>
              <a:custGeom>
                <a:avLst/>
                <a:gdLst>
                  <a:gd name="connsiteX0" fmla="*/ 39 w 135172"/>
                  <a:gd name="connsiteY0" fmla="*/ 72993 h 94620"/>
                  <a:gd name="connsiteX1" fmla="*/ 73032 w 135172"/>
                  <a:gd name="connsiteY1" fmla="*/ 0 h 94620"/>
                  <a:gd name="connsiteX2" fmla="*/ 86549 w 135172"/>
                  <a:gd name="connsiteY2" fmla="*/ 0 h 94620"/>
                  <a:gd name="connsiteX3" fmla="*/ 108177 w 135172"/>
                  <a:gd name="connsiteY3" fmla="*/ 21628 h 94620"/>
                  <a:gd name="connsiteX4" fmla="*/ 108177 w 135172"/>
                  <a:gd name="connsiteY4" fmla="*/ 21628 h 94620"/>
                  <a:gd name="connsiteX5" fmla="*/ 118991 w 135172"/>
                  <a:gd name="connsiteY5" fmla="*/ 21628 h 94620"/>
                  <a:gd name="connsiteX6" fmla="*/ 147377 w 135172"/>
                  <a:gd name="connsiteY6" fmla="*/ 50014 h 94620"/>
                  <a:gd name="connsiteX7" fmla="*/ 147377 w 135172"/>
                  <a:gd name="connsiteY7" fmla="*/ 90565 h 94620"/>
                  <a:gd name="connsiteX8" fmla="*/ 147377 w 135172"/>
                  <a:gd name="connsiteY8" fmla="*/ 90565 h 94620"/>
                  <a:gd name="connsiteX9" fmla="*/ 131156 w 135172"/>
                  <a:gd name="connsiteY9" fmla="*/ 95972 h 94620"/>
                  <a:gd name="connsiteX10" fmla="*/ 131156 w 135172"/>
                  <a:gd name="connsiteY10" fmla="*/ 97324 h 94620"/>
                  <a:gd name="connsiteX11" fmla="*/ 125749 w 135172"/>
                  <a:gd name="connsiteY11" fmla="*/ 97324 h 94620"/>
                  <a:gd name="connsiteX12" fmla="*/ 125749 w 135172"/>
                  <a:gd name="connsiteY12" fmla="*/ 90565 h 94620"/>
                  <a:gd name="connsiteX13" fmla="*/ 116287 w 135172"/>
                  <a:gd name="connsiteY13" fmla="*/ 72993 h 94620"/>
                  <a:gd name="connsiteX14" fmla="*/ 102770 w 135172"/>
                  <a:gd name="connsiteY14" fmla="*/ 47310 h 94620"/>
                  <a:gd name="connsiteX15" fmla="*/ 102770 w 135172"/>
                  <a:gd name="connsiteY15" fmla="*/ 47310 h 94620"/>
                  <a:gd name="connsiteX16" fmla="*/ 102770 w 135172"/>
                  <a:gd name="connsiteY16" fmla="*/ 47310 h 94620"/>
                  <a:gd name="connsiteX17" fmla="*/ 74384 w 135172"/>
                  <a:gd name="connsiteY17" fmla="*/ 75696 h 94620"/>
                  <a:gd name="connsiteX18" fmla="*/ 40591 w 135172"/>
                  <a:gd name="connsiteY18" fmla="*/ 75696 h 94620"/>
                  <a:gd name="connsiteX19" fmla="*/ 24370 w 135172"/>
                  <a:gd name="connsiteY19" fmla="*/ 91917 h 94620"/>
                  <a:gd name="connsiteX20" fmla="*/ 24370 w 135172"/>
                  <a:gd name="connsiteY20" fmla="*/ 97324 h 94620"/>
                  <a:gd name="connsiteX21" fmla="*/ 17612 w 135172"/>
                  <a:gd name="connsiteY21" fmla="*/ 97324 h 94620"/>
                  <a:gd name="connsiteX22" fmla="*/ 17612 w 135172"/>
                  <a:gd name="connsiteY22" fmla="*/ 95972 h 94620"/>
                  <a:gd name="connsiteX23" fmla="*/ 1391 w 135172"/>
                  <a:gd name="connsiteY23" fmla="*/ 90565 h 94620"/>
                  <a:gd name="connsiteX24" fmla="*/ 1391 w 135172"/>
                  <a:gd name="connsiteY24" fmla="*/ 90565 h 94620"/>
                  <a:gd name="connsiteX25" fmla="*/ 39 w 135172"/>
                  <a:gd name="connsiteY25" fmla="*/ 72993 h 94620"/>
                  <a:gd name="connsiteX26" fmla="*/ 39 w 135172"/>
                  <a:gd name="connsiteY26" fmla="*/ 7299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172" h="94620">
                    <a:moveTo>
                      <a:pt x="39" y="72993"/>
                    </a:moveTo>
                    <a:cubicBezTo>
                      <a:pt x="-1313" y="32441"/>
                      <a:pt x="32481" y="0"/>
                      <a:pt x="73032" y="0"/>
                    </a:cubicBezTo>
                    <a:lnTo>
                      <a:pt x="86549" y="0"/>
                    </a:lnTo>
                    <a:cubicBezTo>
                      <a:pt x="98715" y="0"/>
                      <a:pt x="108177" y="9462"/>
                      <a:pt x="108177" y="21628"/>
                    </a:cubicBezTo>
                    <a:lnTo>
                      <a:pt x="108177" y="21628"/>
                    </a:lnTo>
                    <a:lnTo>
                      <a:pt x="118991" y="21628"/>
                    </a:lnTo>
                    <a:cubicBezTo>
                      <a:pt x="133860" y="21628"/>
                      <a:pt x="147377" y="33793"/>
                      <a:pt x="147377" y="50014"/>
                    </a:cubicBezTo>
                    <a:lnTo>
                      <a:pt x="147377" y="90565"/>
                    </a:lnTo>
                    <a:cubicBezTo>
                      <a:pt x="147377" y="90565"/>
                      <a:pt x="147377" y="90565"/>
                      <a:pt x="147377" y="90565"/>
                    </a:cubicBezTo>
                    <a:cubicBezTo>
                      <a:pt x="141970" y="83807"/>
                      <a:pt x="131156" y="86510"/>
                      <a:pt x="131156" y="95972"/>
                    </a:cubicBezTo>
                    <a:lnTo>
                      <a:pt x="131156" y="97324"/>
                    </a:lnTo>
                    <a:lnTo>
                      <a:pt x="125749" y="97324"/>
                    </a:lnTo>
                    <a:lnTo>
                      <a:pt x="125749" y="90565"/>
                    </a:lnTo>
                    <a:cubicBezTo>
                      <a:pt x="125749" y="83807"/>
                      <a:pt x="121694" y="77048"/>
                      <a:pt x="116287" y="72993"/>
                    </a:cubicBezTo>
                    <a:cubicBezTo>
                      <a:pt x="108177" y="68938"/>
                      <a:pt x="102770" y="58124"/>
                      <a:pt x="102770" y="47310"/>
                    </a:cubicBezTo>
                    <a:lnTo>
                      <a:pt x="102770" y="47310"/>
                    </a:lnTo>
                    <a:lnTo>
                      <a:pt x="102770" y="47310"/>
                    </a:lnTo>
                    <a:cubicBezTo>
                      <a:pt x="102770" y="63531"/>
                      <a:pt x="90605" y="75696"/>
                      <a:pt x="74384" y="75696"/>
                    </a:cubicBezTo>
                    <a:lnTo>
                      <a:pt x="40591" y="75696"/>
                    </a:lnTo>
                    <a:cubicBezTo>
                      <a:pt x="31129" y="75696"/>
                      <a:pt x="24370" y="83807"/>
                      <a:pt x="24370" y="91917"/>
                    </a:cubicBezTo>
                    <a:lnTo>
                      <a:pt x="24370" y="97324"/>
                    </a:lnTo>
                    <a:lnTo>
                      <a:pt x="17612" y="97324"/>
                    </a:lnTo>
                    <a:lnTo>
                      <a:pt x="17612" y="95972"/>
                    </a:lnTo>
                    <a:cubicBezTo>
                      <a:pt x="17612" y="86510"/>
                      <a:pt x="6798" y="83807"/>
                      <a:pt x="1391" y="90565"/>
                    </a:cubicBezTo>
                    <a:cubicBezTo>
                      <a:pt x="1391" y="90565"/>
                      <a:pt x="1391" y="90565"/>
                      <a:pt x="1391" y="90565"/>
                    </a:cubicBezTo>
                    <a:cubicBezTo>
                      <a:pt x="1391" y="90565"/>
                      <a:pt x="39" y="77048"/>
                      <a:pt x="39" y="72993"/>
                    </a:cubicBezTo>
                    <a:lnTo>
                      <a:pt x="39" y="72993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5" name="Szabadkézi sokszög: alakzat 354">
                <a:extLst>
                  <a:ext uri="{FF2B5EF4-FFF2-40B4-BE49-F238E27FC236}">
                    <a16:creationId xmlns:a16="http://schemas.microsoft.com/office/drawing/2014/main" id="{2D172BC3-F7EC-4FAD-AC00-52E042F839C3}"/>
                  </a:ext>
                </a:extLst>
              </p:cNvPr>
              <p:cNvSpPr/>
              <p:nvPr/>
            </p:nvSpPr>
            <p:spPr>
              <a:xfrm>
                <a:off x="452199" y="2283334"/>
                <a:ext cx="81103" cy="67586"/>
              </a:xfrm>
              <a:custGeom>
                <a:avLst/>
                <a:gdLst>
                  <a:gd name="connsiteX0" fmla="*/ 56772 w 81103"/>
                  <a:gd name="connsiteY0" fmla="*/ 0 h 67586"/>
                  <a:gd name="connsiteX1" fmla="*/ 52717 w 81103"/>
                  <a:gd name="connsiteY1" fmla="*/ 0 h 67586"/>
                  <a:gd name="connsiteX2" fmla="*/ 0 w 81103"/>
                  <a:gd name="connsiteY2" fmla="*/ 52717 h 67586"/>
                  <a:gd name="connsiteX3" fmla="*/ 9462 w 81103"/>
                  <a:gd name="connsiteY3" fmla="*/ 52717 h 67586"/>
                  <a:gd name="connsiteX4" fmla="*/ 37848 w 81103"/>
                  <a:gd name="connsiteY4" fmla="*/ 24331 h 67586"/>
                  <a:gd name="connsiteX5" fmla="*/ 51365 w 81103"/>
                  <a:gd name="connsiteY5" fmla="*/ 50014 h 67586"/>
                  <a:gd name="connsiteX6" fmla="*/ 62179 w 81103"/>
                  <a:gd name="connsiteY6" fmla="*/ 67586 h 67586"/>
                  <a:gd name="connsiteX7" fmla="*/ 62179 w 81103"/>
                  <a:gd name="connsiteY7" fmla="*/ 74345 h 67586"/>
                  <a:gd name="connsiteX8" fmla="*/ 67586 w 81103"/>
                  <a:gd name="connsiteY8" fmla="*/ 74345 h 67586"/>
                  <a:gd name="connsiteX9" fmla="*/ 67586 w 81103"/>
                  <a:gd name="connsiteY9" fmla="*/ 72993 h 67586"/>
                  <a:gd name="connsiteX10" fmla="*/ 83807 w 81103"/>
                  <a:gd name="connsiteY10" fmla="*/ 67586 h 67586"/>
                  <a:gd name="connsiteX11" fmla="*/ 83807 w 81103"/>
                  <a:gd name="connsiteY11" fmla="*/ 67586 h 67586"/>
                  <a:gd name="connsiteX12" fmla="*/ 83807 w 81103"/>
                  <a:gd name="connsiteY12" fmla="*/ 27034 h 67586"/>
                  <a:gd name="connsiteX13" fmla="*/ 56772 w 81103"/>
                  <a:gd name="connsiteY13" fmla="*/ 0 h 67586"/>
                  <a:gd name="connsiteX14" fmla="*/ 56772 w 81103"/>
                  <a:gd name="connsiteY1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103" h="67586">
                    <a:moveTo>
                      <a:pt x="56772" y="0"/>
                    </a:moveTo>
                    <a:lnTo>
                      <a:pt x="52717" y="0"/>
                    </a:lnTo>
                    <a:lnTo>
                      <a:pt x="0" y="52717"/>
                    </a:lnTo>
                    <a:lnTo>
                      <a:pt x="9462" y="52717"/>
                    </a:lnTo>
                    <a:cubicBezTo>
                      <a:pt x="25683" y="52717"/>
                      <a:pt x="37848" y="40552"/>
                      <a:pt x="37848" y="24331"/>
                    </a:cubicBezTo>
                    <a:cubicBezTo>
                      <a:pt x="37848" y="35145"/>
                      <a:pt x="43255" y="45959"/>
                      <a:pt x="51365" y="50014"/>
                    </a:cubicBezTo>
                    <a:cubicBezTo>
                      <a:pt x="58124" y="54069"/>
                      <a:pt x="62179" y="60827"/>
                      <a:pt x="62179" y="67586"/>
                    </a:cubicBezTo>
                    <a:lnTo>
                      <a:pt x="62179" y="74345"/>
                    </a:lnTo>
                    <a:lnTo>
                      <a:pt x="67586" y="74345"/>
                    </a:lnTo>
                    <a:lnTo>
                      <a:pt x="67586" y="72993"/>
                    </a:lnTo>
                    <a:cubicBezTo>
                      <a:pt x="67586" y="64883"/>
                      <a:pt x="78400" y="60827"/>
                      <a:pt x="83807" y="67586"/>
                    </a:cubicBezTo>
                    <a:cubicBezTo>
                      <a:pt x="83807" y="67586"/>
                      <a:pt x="83807" y="67586"/>
                      <a:pt x="83807" y="67586"/>
                    </a:cubicBezTo>
                    <a:lnTo>
                      <a:pt x="83807" y="27034"/>
                    </a:lnTo>
                    <a:cubicBezTo>
                      <a:pt x="85158" y="12165"/>
                      <a:pt x="71641" y="0"/>
                      <a:pt x="56772" y="0"/>
                    </a:cubicBezTo>
                    <a:lnTo>
                      <a:pt x="56772" y="0"/>
                    </a:lnTo>
                    <a:close/>
                  </a:path>
                </a:pathLst>
              </a:custGeom>
              <a:solidFill>
                <a:srgbClr val="F2B269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6" name="Szabadkézi sokszög: alakzat 355">
                <a:extLst>
                  <a:ext uri="{FF2B5EF4-FFF2-40B4-BE49-F238E27FC236}">
                    <a16:creationId xmlns:a16="http://schemas.microsoft.com/office/drawing/2014/main" id="{54A3F53C-C753-4B93-A61B-16F36B7C57FF}"/>
                  </a:ext>
                </a:extLst>
              </p:cNvPr>
              <p:cNvSpPr/>
              <p:nvPr/>
            </p:nvSpPr>
            <p:spPr>
              <a:xfrm>
                <a:off x="354875" y="2257651"/>
                <a:ext cx="216275" cy="297379"/>
              </a:xfrm>
              <a:custGeom>
                <a:avLst/>
                <a:gdLst>
                  <a:gd name="connsiteX0" fmla="*/ 209517 w 216275"/>
                  <a:gd name="connsiteY0" fmla="*/ 223034 h 297378"/>
                  <a:gd name="connsiteX1" fmla="*/ 175724 w 216275"/>
                  <a:gd name="connsiteY1" fmla="*/ 187889 h 297378"/>
                  <a:gd name="connsiteX2" fmla="*/ 151393 w 216275"/>
                  <a:gd name="connsiteY2" fmla="*/ 185186 h 297378"/>
                  <a:gd name="connsiteX3" fmla="*/ 140579 w 216275"/>
                  <a:gd name="connsiteY3" fmla="*/ 182482 h 297378"/>
                  <a:gd name="connsiteX4" fmla="*/ 139227 w 216275"/>
                  <a:gd name="connsiteY4" fmla="*/ 182482 h 297378"/>
                  <a:gd name="connsiteX5" fmla="*/ 131117 w 216275"/>
                  <a:gd name="connsiteY5" fmla="*/ 168965 h 297378"/>
                  <a:gd name="connsiteX6" fmla="*/ 131117 w 216275"/>
                  <a:gd name="connsiteY6" fmla="*/ 160855 h 297378"/>
                  <a:gd name="connsiteX7" fmla="*/ 170317 w 216275"/>
                  <a:gd name="connsiteY7" fmla="*/ 114896 h 297378"/>
                  <a:gd name="connsiteX8" fmla="*/ 185186 w 216275"/>
                  <a:gd name="connsiteY8" fmla="*/ 100027 h 297378"/>
                  <a:gd name="connsiteX9" fmla="*/ 185186 w 216275"/>
                  <a:gd name="connsiteY9" fmla="*/ 98676 h 297378"/>
                  <a:gd name="connsiteX10" fmla="*/ 186538 w 216275"/>
                  <a:gd name="connsiteY10" fmla="*/ 95972 h 297378"/>
                  <a:gd name="connsiteX11" fmla="*/ 186538 w 216275"/>
                  <a:gd name="connsiteY11" fmla="*/ 52717 h 297378"/>
                  <a:gd name="connsiteX12" fmla="*/ 155448 w 216275"/>
                  <a:gd name="connsiteY12" fmla="*/ 21628 h 297378"/>
                  <a:gd name="connsiteX13" fmla="*/ 147338 w 216275"/>
                  <a:gd name="connsiteY13" fmla="*/ 21628 h 297378"/>
                  <a:gd name="connsiteX14" fmla="*/ 123007 w 216275"/>
                  <a:gd name="connsiteY14" fmla="*/ 0 h 297378"/>
                  <a:gd name="connsiteX15" fmla="*/ 109489 w 216275"/>
                  <a:gd name="connsiteY15" fmla="*/ 0 h 297378"/>
                  <a:gd name="connsiteX16" fmla="*/ 54069 w 216275"/>
                  <a:gd name="connsiteY16" fmla="*/ 24331 h 297378"/>
                  <a:gd name="connsiteX17" fmla="*/ 32441 w 216275"/>
                  <a:gd name="connsiteY17" fmla="*/ 75696 h 297378"/>
                  <a:gd name="connsiteX18" fmla="*/ 33793 w 216275"/>
                  <a:gd name="connsiteY18" fmla="*/ 93269 h 297378"/>
                  <a:gd name="connsiteX19" fmla="*/ 33793 w 216275"/>
                  <a:gd name="connsiteY19" fmla="*/ 93269 h 297378"/>
                  <a:gd name="connsiteX20" fmla="*/ 33793 w 216275"/>
                  <a:gd name="connsiteY20" fmla="*/ 97324 h 297378"/>
                  <a:gd name="connsiteX21" fmla="*/ 48662 w 216275"/>
                  <a:gd name="connsiteY21" fmla="*/ 112193 h 297378"/>
                  <a:gd name="connsiteX22" fmla="*/ 87862 w 216275"/>
                  <a:gd name="connsiteY22" fmla="*/ 158151 h 297378"/>
                  <a:gd name="connsiteX23" fmla="*/ 87862 w 216275"/>
                  <a:gd name="connsiteY23" fmla="*/ 166262 h 297378"/>
                  <a:gd name="connsiteX24" fmla="*/ 79752 w 216275"/>
                  <a:gd name="connsiteY24" fmla="*/ 179779 h 297378"/>
                  <a:gd name="connsiteX25" fmla="*/ 78400 w 216275"/>
                  <a:gd name="connsiteY25" fmla="*/ 179779 h 297378"/>
                  <a:gd name="connsiteX26" fmla="*/ 67586 w 216275"/>
                  <a:gd name="connsiteY26" fmla="*/ 182482 h 297378"/>
                  <a:gd name="connsiteX27" fmla="*/ 41903 w 216275"/>
                  <a:gd name="connsiteY27" fmla="*/ 187889 h 297378"/>
                  <a:gd name="connsiteX28" fmla="*/ 8110 w 216275"/>
                  <a:gd name="connsiteY28" fmla="*/ 223034 h 297378"/>
                  <a:gd name="connsiteX29" fmla="*/ 0 w 216275"/>
                  <a:gd name="connsiteY29" fmla="*/ 301434 h 297378"/>
                  <a:gd name="connsiteX30" fmla="*/ 1352 w 216275"/>
                  <a:gd name="connsiteY30" fmla="*/ 304137 h 297378"/>
                  <a:gd name="connsiteX31" fmla="*/ 4055 w 216275"/>
                  <a:gd name="connsiteY31" fmla="*/ 305489 h 297378"/>
                  <a:gd name="connsiteX32" fmla="*/ 214924 w 216275"/>
                  <a:gd name="connsiteY32" fmla="*/ 305489 h 297378"/>
                  <a:gd name="connsiteX33" fmla="*/ 217627 w 216275"/>
                  <a:gd name="connsiteY33" fmla="*/ 304137 h 297378"/>
                  <a:gd name="connsiteX34" fmla="*/ 218979 w 216275"/>
                  <a:gd name="connsiteY34" fmla="*/ 301434 h 297378"/>
                  <a:gd name="connsiteX35" fmla="*/ 209517 w 216275"/>
                  <a:gd name="connsiteY35" fmla="*/ 223034 h 297378"/>
                  <a:gd name="connsiteX36" fmla="*/ 209517 w 216275"/>
                  <a:gd name="connsiteY36" fmla="*/ 223034 h 297378"/>
                  <a:gd name="connsiteX37" fmla="*/ 209517 w 216275"/>
                  <a:gd name="connsiteY37" fmla="*/ 223034 h 297378"/>
                  <a:gd name="connsiteX38" fmla="*/ 140579 w 216275"/>
                  <a:gd name="connsiteY38" fmla="*/ 187889 h 297378"/>
                  <a:gd name="connsiteX39" fmla="*/ 150041 w 216275"/>
                  <a:gd name="connsiteY39" fmla="*/ 190593 h 297378"/>
                  <a:gd name="connsiteX40" fmla="*/ 131117 w 216275"/>
                  <a:gd name="connsiteY40" fmla="*/ 231144 h 297378"/>
                  <a:gd name="connsiteX41" fmla="*/ 112193 w 216275"/>
                  <a:gd name="connsiteY41" fmla="*/ 209517 h 297378"/>
                  <a:gd name="connsiteX42" fmla="*/ 140579 w 216275"/>
                  <a:gd name="connsiteY42" fmla="*/ 187889 h 297378"/>
                  <a:gd name="connsiteX43" fmla="*/ 140579 w 216275"/>
                  <a:gd name="connsiteY43" fmla="*/ 187889 h 297378"/>
                  <a:gd name="connsiteX44" fmla="*/ 140579 w 216275"/>
                  <a:gd name="connsiteY44" fmla="*/ 187889 h 297378"/>
                  <a:gd name="connsiteX45" fmla="*/ 56772 w 216275"/>
                  <a:gd name="connsiteY45" fmla="*/ 28386 h 297378"/>
                  <a:gd name="connsiteX46" fmla="*/ 108138 w 216275"/>
                  <a:gd name="connsiteY46" fmla="*/ 6759 h 297378"/>
                  <a:gd name="connsiteX47" fmla="*/ 121655 w 216275"/>
                  <a:gd name="connsiteY47" fmla="*/ 6759 h 297378"/>
                  <a:gd name="connsiteX48" fmla="*/ 140579 w 216275"/>
                  <a:gd name="connsiteY48" fmla="*/ 25683 h 297378"/>
                  <a:gd name="connsiteX49" fmla="*/ 143282 w 216275"/>
                  <a:gd name="connsiteY49" fmla="*/ 28386 h 297378"/>
                  <a:gd name="connsiteX50" fmla="*/ 154096 w 216275"/>
                  <a:gd name="connsiteY50" fmla="*/ 28386 h 297378"/>
                  <a:gd name="connsiteX51" fmla="*/ 178427 w 216275"/>
                  <a:gd name="connsiteY51" fmla="*/ 52717 h 297378"/>
                  <a:gd name="connsiteX52" fmla="*/ 178427 w 216275"/>
                  <a:gd name="connsiteY52" fmla="*/ 86510 h 297378"/>
                  <a:gd name="connsiteX53" fmla="*/ 170317 w 216275"/>
                  <a:gd name="connsiteY53" fmla="*/ 86510 h 297378"/>
                  <a:gd name="connsiteX54" fmla="*/ 162207 w 216275"/>
                  <a:gd name="connsiteY54" fmla="*/ 97324 h 297378"/>
                  <a:gd name="connsiteX55" fmla="*/ 162207 w 216275"/>
                  <a:gd name="connsiteY55" fmla="*/ 97324 h 297378"/>
                  <a:gd name="connsiteX56" fmla="*/ 162207 w 216275"/>
                  <a:gd name="connsiteY56" fmla="*/ 93269 h 297378"/>
                  <a:gd name="connsiteX57" fmla="*/ 150041 w 216275"/>
                  <a:gd name="connsiteY57" fmla="*/ 72993 h 297378"/>
                  <a:gd name="connsiteX58" fmla="*/ 137876 w 216275"/>
                  <a:gd name="connsiteY58" fmla="*/ 50014 h 297378"/>
                  <a:gd name="connsiteX59" fmla="*/ 135172 w 216275"/>
                  <a:gd name="connsiteY59" fmla="*/ 47310 h 297378"/>
                  <a:gd name="connsiteX60" fmla="*/ 132469 w 216275"/>
                  <a:gd name="connsiteY60" fmla="*/ 50014 h 297378"/>
                  <a:gd name="connsiteX61" fmla="*/ 106786 w 216275"/>
                  <a:gd name="connsiteY61" fmla="*/ 75696 h 297378"/>
                  <a:gd name="connsiteX62" fmla="*/ 75696 w 216275"/>
                  <a:gd name="connsiteY62" fmla="*/ 75696 h 297378"/>
                  <a:gd name="connsiteX63" fmla="*/ 55421 w 216275"/>
                  <a:gd name="connsiteY63" fmla="*/ 95972 h 297378"/>
                  <a:gd name="connsiteX64" fmla="*/ 55421 w 216275"/>
                  <a:gd name="connsiteY64" fmla="*/ 97324 h 297378"/>
                  <a:gd name="connsiteX65" fmla="*/ 47310 w 216275"/>
                  <a:gd name="connsiteY65" fmla="*/ 87862 h 297378"/>
                  <a:gd name="connsiteX66" fmla="*/ 39200 w 216275"/>
                  <a:gd name="connsiteY66" fmla="*/ 87862 h 297378"/>
                  <a:gd name="connsiteX67" fmla="*/ 37848 w 216275"/>
                  <a:gd name="connsiteY67" fmla="*/ 77048 h 297378"/>
                  <a:gd name="connsiteX68" fmla="*/ 56772 w 216275"/>
                  <a:gd name="connsiteY68" fmla="*/ 28386 h 297378"/>
                  <a:gd name="connsiteX69" fmla="*/ 56772 w 216275"/>
                  <a:gd name="connsiteY69" fmla="*/ 28386 h 297378"/>
                  <a:gd name="connsiteX70" fmla="*/ 54069 w 216275"/>
                  <a:gd name="connsiteY70" fmla="*/ 109489 h 297378"/>
                  <a:gd name="connsiteX71" fmla="*/ 52717 w 216275"/>
                  <a:gd name="connsiteY71" fmla="*/ 108138 h 297378"/>
                  <a:gd name="connsiteX72" fmla="*/ 51365 w 216275"/>
                  <a:gd name="connsiteY72" fmla="*/ 108138 h 297378"/>
                  <a:gd name="connsiteX73" fmla="*/ 51365 w 216275"/>
                  <a:gd name="connsiteY73" fmla="*/ 108138 h 297378"/>
                  <a:gd name="connsiteX74" fmla="*/ 50014 w 216275"/>
                  <a:gd name="connsiteY74" fmla="*/ 108138 h 297378"/>
                  <a:gd name="connsiteX75" fmla="*/ 40552 w 216275"/>
                  <a:gd name="connsiteY75" fmla="*/ 98676 h 297378"/>
                  <a:gd name="connsiteX76" fmla="*/ 41903 w 216275"/>
                  <a:gd name="connsiteY76" fmla="*/ 94621 h 297378"/>
                  <a:gd name="connsiteX77" fmla="*/ 45959 w 216275"/>
                  <a:gd name="connsiteY77" fmla="*/ 91917 h 297378"/>
                  <a:gd name="connsiteX78" fmla="*/ 50014 w 216275"/>
                  <a:gd name="connsiteY78" fmla="*/ 98676 h 297378"/>
                  <a:gd name="connsiteX79" fmla="*/ 50014 w 216275"/>
                  <a:gd name="connsiteY79" fmla="*/ 100027 h 297378"/>
                  <a:gd name="connsiteX80" fmla="*/ 52717 w 216275"/>
                  <a:gd name="connsiteY80" fmla="*/ 102731 h 297378"/>
                  <a:gd name="connsiteX81" fmla="*/ 58124 w 216275"/>
                  <a:gd name="connsiteY81" fmla="*/ 102731 h 297378"/>
                  <a:gd name="connsiteX82" fmla="*/ 58124 w 216275"/>
                  <a:gd name="connsiteY82" fmla="*/ 102731 h 297378"/>
                  <a:gd name="connsiteX83" fmla="*/ 60827 w 216275"/>
                  <a:gd name="connsiteY83" fmla="*/ 101379 h 297378"/>
                  <a:gd name="connsiteX84" fmla="*/ 62179 w 216275"/>
                  <a:gd name="connsiteY84" fmla="*/ 98676 h 297378"/>
                  <a:gd name="connsiteX85" fmla="*/ 62179 w 216275"/>
                  <a:gd name="connsiteY85" fmla="*/ 94621 h 297378"/>
                  <a:gd name="connsiteX86" fmla="*/ 75696 w 216275"/>
                  <a:gd name="connsiteY86" fmla="*/ 81103 h 297378"/>
                  <a:gd name="connsiteX87" fmla="*/ 106786 w 216275"/>
                  <a:gd name="connsiteY87" fmla="*/ 81103 h 297378"/>
                  <a:gd name="connsiteX88" fmla="*/ 135172 w 216275"/>
                  <a:gd name="connsiteY88" fmla="*/ 63531 h 297378"/>
                  <a:gd name="connsiteX89" fmla="*/ 147338 w 216275"/>
                  <a:gd name="connsiteY89" fmla="*/ 78400 h 297378"/>
                  <a:gd name="connsiteX90" fmla="*/ 155448 w 216275"/>
                  <a:gd name="connsiteY90" fmla="*/ 93269 h 297378"/>
                  <a:gd name="connsiteX91" fmla="*/ 155448 w 216275"/>
                  <a:gd name="connsiteY91" fmla="*/ 100027 h 297378"/>
                  <a:gd name="connsiteX92" fmla="*/ 158151 w 216275"/>
                  <a:gd name="connsiteY92" fmla="*/ 102731 h 297378"/>
                  <a:gd name="connsiteX93" fmla="*/ 163558 w 216275"/>
                  <a:gd name="connsiteY93" fmla="*/ 102731 h 297378"/>
                  <a:gd name="connsiteX94" fmla="*/ 166262 w 216275"/>
                  <a:gd name="connsiteY94" fmla="*/ 100027 h 297378"/>
                  <a:gd name="connsiteX95" fmla="*/ 166262 w 216275"/>
                  <a:gd name="connsiteY95" fmla="*/ 98676 h 297378"/>
                  <a:gd name="connsiteX96" fmla="*/ 170317 w 216275"/>
                  <a:gd name="connsiteY96" fmla="*/ 93269 h 297378"/>
                  <a:gd name="connsiteX97" fmla="*/ 174372 w 216275"/>
                  <a:gd name="connsiteY97" fmla="*/ 93269 h 297378"/>
                  <a:gd name="connsiteX98" fmla="*/ 175724 w 216275"/>
                  <a:gd name="connsiteY98" fmla="*/ 97324 h 297378"/>
                  <a:gd name="connsiteX99" fmla="*/ 166262 w 216275"/>
                  <a:gd name="connsiteY99" fmla="*/ 106786 h 297378"/>
                  <a:gd name="connsiteX100" fmla="*/ 164910 w 216275"/>
                  <a:gd name="connsiteY100" fmla="*/ 106786 h 297378"/>
                  <a:gd name="connsiteX101" fmla="*/ 162207 w 216275"/>
                  <a:gd name="connsiteY101" fmla="*/ 106786 h 297378"/>
                  <a:gd name="connsiteX102" fmla="*/ 160855 w 216275"/>
                  <a:gd name="connsiteY102" fmla="*/ 108138 h 297378"/>
                  <a:gd name="connsiteX103" fmla="*/ 106786 w 216275"/>
                  <a:gd name="connsiteY103" fmla="*/ 156800 h 297378"/>
                  <a:gd name="connsiteX104" fmla="*/ 54069 w 216275"/>
                  <a:gd name="connsiteY104" fmla="*/ 109489 h 297378"/>
                  <a:gd name="connsiteX105" fmla="*/ 54069 w 216275"/>
                  <a:gd name="connsiteY105" fmla="*/ 109489 h 297378"/>
                  <a:gd name="connsiteX106" fmla="*/ 93269 w 216275"/>
                  <a:gd name="connsiteY106" fmla="*/ 167613 h 297378"/>
                  <a:gd name="connsiteX107" fmla="*/ 93269 w 216275"/>
                  <a:gd name="connsiteY107" fmla="*/ 160855 h 297378"/>
                  <a:gd name="connsiteX108" fmla="*/ 109489 w 216275"/>
                  <a:gd name="connsiteY108" fmla="*/ 162207 h 297378"/>
                  <a:gd name="connsiteX109" fmla="*/ 125710 w 216275"/>
                  <a:gd name="connsiteY109" fmla="*/ 160855 h 297378"/>
                  <a:gd name="connsiteX110" fmla="*/ 125710 w 216275"/>
                  <a:gd name="connsiteY110" fmla="*/ 167613 h 297378"/>
                  <a:gd name="connsiteX111" fmla="*/ 135172 w 216275"/>
                  <a:gd name="connsiteY111" fmla="*/ 185186 h 297378"/>
                  <a:gd name="connsiteX112" fmla="*/ 110841 w 216275"/>
                  <a:gd name="connsiteY112" fmla="*/ 204110 h 297378"/>
                  <a:gd name="connsiteX113" fmla="*/ 86510 w 216275"/>
                  <a:gd name="connsiteY113" fmla="*/ 185186 h 297378"/>
                  <a:gd name="connsiteX114" fmla="*/ 93269 w 216275"/>
                  <a:gd name="connsiteY114" fmla="*/ 167613 h 297378"/>
                  <a:gd name="connsiteX115" fmla="*/ 93269 w 216275"/>
                  <a:gd name="connsiteY115" fmla="*/ 167613 h 297378"/>
                  <a:gd name="connsiteX116" fmla="*/ 77048 w 216275"/>
                  <a:gd name="connsiteY116" fmla="*/ 187889 h 297378"/>
                  <a:gd name="connsiteX117" fmla="*/ 105434 w 216275"/>
                  <a:gd name="connsiteY117" fmla="*/ 209517 h 297378"/>
                  <a:gd name="connsiteX118" fmla="*/ 86510 w 216275"/>
                  <a:gd name="connsiteY118" fmla="*/ 231144 h 297378"/>
                  <a:gd name="connsiteX119" fmla="*/ 67586 w 216275"/>
                  <a:gd name="connsiteY119" fmla="*/ 190593 h 297378"/>
                  <a:gd name="connsiteX120" fmla="*/ 77048 w 216275"/>
                  <a:gd name="connsiteY120" fmla="*/ 187889 h 297378"/>
                  <a:gd name="connsiteX121" fmla="*/ 77048 w 216275"/>
                  <a:gd name="connsiteY121" fmla="*/ 187889 h 297378"/>
                  <a:gd name="connsiteX122" fmla="*/ 77048 w 216275"/>
                  <a:gd name="connsiteY122" fmla="*/ 187889 h 297378"/>
                  <a:gd name="connsiteX123" fmla="*/ 89214 w 216275"/>
                  <a:gd name="connsiteY123" fmla="*/ 297379 h 297378"/>
                  <a:gd name="connsiteX124" fmla="*/ 40552 w 216275"/>
                  <a:gd name="connsiteY124" fmla="*/ 297379 h 297378"/>
                  <a:gd name="connsiteX125" fmla="*/ 40552 w 216275"/>
                  <a:gd name="connsiteY125" fmla="*/ 251420 h 297378"/>
                  <a:gd name="connsiteX126" fmla="*/ 37848 w 216275"/>
                  <a:gd name="connsiteY126" fmla="*/ 248717 h 297378"/>
                  <a:gd name="connsiteX127" fmla="*/ 37848 w 216275"/>
                  <a:gd name="connsiteY127" fmla="*/ 248717 h 297378"/>
                  <a:gd name="connsiteX128" fmla="*/ 35145 w 216275"/>
                  <a:gd name="connsiteY128" fmla="*/ 251420 h 297378"/>
                  <a:gd name="connsiteX129" fmla="*/ 35145 w 216275"/>
                  <a:gd name="connsiteY129" fmla="*/ 297379 h 297378"/>
                  <a:gd name="connsiteX130" fmla="*/ 6759 w 216275"/>
                  <a:gd name="connsiteY130" fmla="*/ 297379 h 297378"/>
                  <a:gd name="connsiteX131" fmla="*/ 13517 w 216275"/>
                  <a:gd name="connsiteY131" fmla="*/ 223034 h 297378"/>
                  <a:gd name="connsiteX132" fmla="*/ 41903 w 216275"/>
                  <a:gd name="connsiteY132" fmla="*/ 193296 h 297378"/>
                  <a:gd name="connsiteX133" fmla="*/ 60827 w 216275"/>
                  <a:gd name="connsiteY133" fmla="*/ 190593 h 297378"/>
                  <a:gd name="connsiteX134" fmla="*/ 82455 w 216275"/>
                  <a:gd name="connsiteY134" fmla="*/ 236551 h 297378"/>
                  <a:gd name="connsiteX135" fmla="*/ 85158 w 216275"/>
                  <a:gd name="connsiteY135" fmla="*/ 237903 h 297378"/>
                  <a:gd name="connsiteX136" fmla="*/ 85158 w 216275"/>
                  <a:gd name="connsiteY136" fmla="*/ 237903 h 297378"/>
                  <a:gd name="connsiteX137" fmla="*/ 87862 w 216275"/>
                  <a:gd name="connsiteY137" fmla="*/ 236551 h 297378"/>
                  <a:gd name="connsiteX138" fmla="*/ 94620 w 216275"/>
                  <a:gd name="connsiteY138" fmla="*/ 229793 h 297378"/>
                  <a:gd name="connsiteX139" fmla="*/ 101379 w 216275"/>
                  <a:gd name="connsiteY139" fmla="*/ 237903 h 297378"/>
                  <a:gd name="connsiteX140" fmla="*/ 89214 w 216275"/>
                  <a:gd name="connsiteY140" fmla="*/ 297379 h 297378"/>
                  <a:gd name="connsiteX141" fmla="*/ 89214 w 216275"/>
                  <a:gd name="connsiteY141" fmla="*/ 297379 h 297378"/>
                  <a:gd name="connsiteX142" fmla="*/ 89214 w 216275"/>
                  <a:gd name="connsiteY142" fmla="*/ 297379 h 297378"/>
                  <a:gd name="connsiteX143" fmla="*/ 95972 w 216275"/>
                  <a:gd name="connsiteY143" fmla="*/ 297379 h 297378"/>
                  <a:gd name="connsiteX144" fmla="*/ 106786 w 216275"/>
                  <a:gd name="connsiteY144" fmla="*/ 237903 h 297378"/>
                  <a:gd name="connsiteX145" fmla="*/ 106786 w 216275"/>
                  <a:gd name="connsiteY145" fmla="*/ 235200 h 297378"/>
                  <a:gd name="connsiteX146" fmla="*/ 98676 w 216275"/>
                  <a:gd name="connsiteY146" fmla="*/ 225737 h 297378"/>
                  <a:gd name="connsiteX147" fmla="*/ 109489 w 216275"/>
                  <a:gd name="connsiteY147" fmla="*/ 212220 h 297378"/>
                  <a:gd name="connsiteX148" fmla="*/ 120303 w 216275"/>
                  <a:gd name="connsiteY148" fmla="*/ 225737 h 297378"/>
                  <a:gd name="connsiteX149" fmla="*/ 112193 w 216275"/>
                  <a:gd name="connsiteY149" fmla="*/ 235200 h 297378"/>
                  <a:gd name="connsiteX150" fmla="*/ 112193 w 216275"/>
                  <a:gd name="connsiteY150" fmla="*/ 237903 h 297378"/>
                  <a:gd name="connsiteX151" fmla="*/ 123007 w 216275"/>
                  <a:gd name="connsiteY151" fmla="*/ 297379 h 297378"/>
                  <a:gd name="connsiteX152" fmla="*/ 95972 w 216275"/>
                  <a:gd name="connsiteY152" fmla="*/ 297379 h 297378"/>
                  <a:gd name="connsiteX153" fmla="*/ 95972 w 216275"/>
                  <a:gd name="connsiteY153" fmla="*/ 297379 h 297378"/>
                  <a:gd name="connsiteX154" fmla="*/ 95972 w 216275"/>
                  <a:gd name="connsiteY154" fmla="*/ 297379 h 297378"/>
                  <a:gd name="connsiteX155" fmla="*/ 95972 w 216275"/>
                  <a:gd name="connsiteY155" fmla="*/ 297379 h 297378"/>
                  <a:gd name="connsiteX156" fmla="*/ 182482 w 216275"/>
                  <a:gd name="connsiteY156" fmla="*/ 297379 h 297378"/>
                  <a:gd name="connsiteX157" fmla="*/ 182482 w 216275"/>
                  <a:gd name="connsiteY157" fmla="*/ 251420 h 297378"/>
                  <a:gd name="connsiteX158" fmla="*/ 179779 w 216275"/>
                  <a:gd name="connsiteY158" fmla="*/ 248717 h 297378"/>
                  <a:gd name="connsiteX159" fmla="*/ 179779 w 216275"/>
                  <a:gd name="connsiteY159" fmla="*/ 248717 h 297378"/>
                  <a:gd name="connsiteX160" fmla="*/ 177076 w 216275"/>
                  <a:gd name="connsiteY160" fmla="*/ 251420 h 297378"/>
                  <a:gd name="connsiteX161" fmla="*/ 177076 w 216275"/>
                  <a:gd name="connsiteY161" fmla="*/ 297379 h 297378"/>
                  <a:gd name="connsiteX162" fmla="*/ 128414 w 216275"/>
                  <a:gd name="connsiteY162" fmla="*/ 297379 h 297378"/>
                  <a:gd name="connsiteX163" fmla="*/ 117600 w 216275"/>
                  <a:gd name="connsiteY163" fmla="*/ 237903 h 297378"/>
                  <a:gd name="connsiteX164" fmla="*/ 124358 w 216275"/>
                  <a:gd name="connsiteY164" fmla="*/ 229793 h 297378"/>
                  <a:gd name="connsiteX165" fmla="*/ 131117 w 216275"/>
                  <a:gd name="connsiteY165" fmla="*/ 236551 h 297378"/>
                  <a:gd name="connsiteX166" fmla="*/ 133820 w 216275"/>
                  <a:gd name="connsiteY166" fmla="*/ 237903 h 297378"/>
                  <a:gd name="connsiteX167" fmla="*/ 133820 w 216275"/>
                  <a:gd name="connsiteY167" fmla="*/ 237903 h 297378"/>
                  <a:gd name="connsiteX168" fmla="*/ 136524 w 216275"/>
                  <a:gd name="connsiteY168" fmla="*/ 236551 h 297378"/>
                  <a:gd name="connsiteX169" fmla="*/ 158151 w 216275"/>
                  <a:gd name="connsiteY169" fmla="*/ 190593 h 297378"/>
                  <a:gd name="connsiteX170" fmla="*/ 177076 w 216275"/>
                  <a:gd name="connsiteY170" fmla="*/ 193296 h 297378"/>
                  <a:gd name="connsiteX171" fmla="*/ 205462 w 216275"/>
                  <a:gd name="connsiteY171" fmla="*/ 223034 h 297378"/>
                  <a:gd name="connsiteX172" fmla="*/ 212220 w 216275"/>
                  <a:gd name="connsiteY172" fmla="*/ 297379 h 297378"/>
                  <a:gd name="connsiteX173" fmla="*/ 182482 w 216275"/>
                  <a:gd name="connsiteY173" fmla="*/ 297379 h 297378"/>
                  <a:gd name="connsiteX174" fmla="*/ 182482 w 216275"/>
                  <a:gd name="connsiteY174" fmla="*/ 297379 h 297378"/>
                  <a:gd name="connsiteX175" fmla="*/ 182482 w 216275"/>
                  <a:gd name="connsiteY175" fmla="*/ 297379 h 297378"/>
                  <a:gd name="connsiteX176" fmla="*/ 182482 w 216275"/>
                  <a:gd name="connsiteY176" fmla="*/ 297379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6275" h="297378">
                    <a:moveTo>
                      <a:pt x="209517" y="223034"/>
                    </a:moveTo>
                    <a:cubicBezTo>
                      <a:pt x="208165" y="205462"/>
                      <a:pt x="193296" y="190593"/>
                      <a:pt x="175724" y="187889"/>
                    </a:cubicBezTo>
                    <a:lnTo>
                      <a:pt x="151393" y="185186"/>
                    </a:lnTo>
                    <a:cubicBezTo>
                      <a:pt x="151393" y="185186"/>
                      <a:pt x="140579" y="182482"/>
                      <a:pt x="140579" y="182482"/>
                    </a:cubicBezTo>
                    <a:cubicBezTo>
                      <a:pt x="139227" y="182482"/>
                      <a:pt x="139227" y="182482"/>
                      <a:pt x="139227" y="182482"/>
                    </a:cubicBezTo>
                    <a:cubicBezTo>
                      <a:pt x="133820" y="179779"/>
                      <a:pt x="131117" y="174372"/>
                      <a:pt x="131117" y="168965"/>
                    </a:cubicBezTo>
                    <a:lnTo>
                      <a:pt x="131117" y="160855"/>
                    </a:lnTo>
                    <a:cubicBezTo>
                      <a:pt x="151393" y="152745"/>
                      <a:pt x="166262" y="136524"/>
                      <a:pt x="170317" y="114896"/>
                    </a:cubicBezTo>
                    <a:cubicBezTo>
                      <a:pt x="178427" y="114896"/>
                      <a:pt x="185186" y="108138"/>
                      <a:pt x="185186" y="100027"/>
                    </a:cubicBezTo>
                    <a:cubicBezTo>
                      <a:pt x="185186" y="100027"/>
                      <a:pt x="185186" y="98676"/>
                      <a:pt x="185186" y="98676"/>
                    </a:cubicBezTo>
                    <a:cubicBezTo>
                      <a:pt x="185186" y="98676"/>
                      <a:pt x="186538" y="97324"/>
                      <a:pt x="186538" y="95972"/>
                    </a:cubicBezTo>
                    <a:lnTo>
                      <a:pt x="186538" y="52717"/>
                    </a:lnTo>
                    <a:cubicBezTo>
                      <a:pt x="186538" y="35145"/>
                      <a:pt x="173020" y="21628"/>
                      <a:pt x="155448" y="21628"/>
                    </a:cubicBezTo>
                    <a:lnTo>
                      <a:pt x="147338" y="21628"/>
                    </a:lnTo>
                    <a:cubicBezTo>
                      <a:pt x="145986" y="9462"/>
                      <a:pt x="135172" y="0"/>
                      <a:pt x="123007" y="0"/>
                    </a:cubicBezTo>
                    <a:lnTo>
                      <a:pt x="109489" y="0"/>
                    </a:lnTo>
                    <a:cubicBezTo>
                      <a:pt x="87862" y="0"/>
                      <a:pt x="67586" y="8110"/>
                      <a:pt x="54069" y="24331"/>
                    </a:cubicBezTo>
                    <a:cubicBezTo>
                      <a:pt x="39200" y="39200"/>
                      <a:pt x="31090" y="56772"/>
                      <a:pt x="32441" y="75696"/>
                    </a:cubicBezTo>
                    <a:cubicBezTo>
                      <a:pt x="32441" y="79752"/>
                      <a:pt x="33793" y="93269"/>
                      <a:pt x="33793" y="93269"/>
                    </a:cubicBezTo>
                    <a:cubicBezTo>
                      <a:pt x="33793" y="93269"/>
                      <a:pt x="33793" y="93269"/>
                      <a:pt x="33793" y="93269"/>
                    </a:cubicBezTo>
                    <a:cubicBezTo>
                      <a:pt x="33793" y="94621"/>
                      <a:pt x="33793" y="95972"/>
                      <a:pt x="33793" y="97324"/>
                    </a:cubicBezTo>
                    <a:cubicBezTo>
                      <a:pt x="33793" y="105434"/>
                      <a:pt x="40552" y="112193"/>
                      <a:pt x="48662" y="112193"/>
                    </a:cubicBezTo>
                    <a:cubicBezTo>
                      <a:pt x="52717" y="133820"/>
                      <a:pt x="67586" y="151393"/>
                      <a:pt x="87862" y="158151"/>
                    </a:cubicBezTo>
                    <a:lnTo>
                      <a:pt x="87862" y="166262"/>
                    </a:lnTo>
                    <a:cubicBezTo>
                      <a:pt x="87862" y="171669"/>
                      <a:pt x="83807" y="177076"/>
                      <a:pt x="79752" y="179779"/>
                    </a:cubicBezTo>
                    <a:cubicBezTo>
                      <a:pt x="79752" y="179779"/>
                      <a:pt x="78400" y="179779"/>
                      <a:pt x="78400" y="179779"/>
                    </a:cubicBezTo>
                    <a:lnTo>
                      <a:pt x="67586" y="182482"/>
                    </a:lnTo>
                    <a:lnTo>
                      <a:pt x="41903" y="187889"/>
                    </a:lnTo>
                    <a:cubicBezTo>
                      <a:pt x="24331" y="190593"/>
                      <a:pt x="9462" y="204110"/>
                      <a:pt x="8110" y="223034"/>
                    </a:cubicBezTo>
                    <a:lnTo>
                      <a:pt x="0" y="301434"/>
                    </a:lnTo>
                    <a:cubicBezTo>
                      <a:pt x="0" y="302786"/>
                      <a:pt x="0" y="302786"/>
                      <a:pt x="1352" y="304137"/>
                    </a:cubicBezTo>
                    <a:cubicBezTo>
                      <a:pt x="1352" y="304137"/>
                      <a:pt x="2703" y="305489"/>
                      <a:pt x="4055" y="305489"/>
                    </a:cubicBezTo>
                    <a:lnTo>
                      <a:pt x="214924" y="305489"/>
                    </a:lnTo>
                    <a:cubicBezTo>
                      <a:pt x="216275" y="305489"/>
                      <a:pt x="216275" y="305489"/>
                      <a:pt x="217627" y="304137"/>
                    </a:cubicBezTo>
                    <a:cubicBezTo>
                      <a:pt x="217627" y="304137"/>
                      <a:pt x="218979" y="302786"/>
                      <a:pt x="218979" y="301434"/>
                    </a:cubicBezTo>
                    <a:lnTo>
                      <a:pt x="209517" y="223034"/>
                    </a:lnTo>
                    <a:lnTo>
                      <a:pt x="209517" y="223034"/>
                    </a:lnTo>
                    <a:lnTo>
                      <a:pt x="209517" y="223034"/>
                    </a:lnTo>
                    <a:close/>
                    <a:moveTo>
                      <a:pt x="140579" y="187889"/>
                    </a:moveTo>
                    <a:lnTo>
                      <a:pt x="150041" y="190593"/>
                    </a:lnTo>
                    <a:lnTo>
                      <a:pt x="131117" y="231144"/>
                    </a:lnTo>
                    <a:lnTo>
                      <a:pt x="112193" y="209517"/>
                    </a:lnTo>
                    <a:lnTo>
                      <a:pt x="140579" y="187889"/>
                    </a:lnTo>
                    <a:lnTo>
                      <a:pt x="140579" y="187889"/>
                    </a:lnTo>
                    <a:lnTo>
                      <a:pt x="140579" y="187889"/>
                    </a:lnTo>
                    <a:close/>
                    <a:moveTo>
                      <a:pt x="56772" y="28386"/>
                    </a:moveTo>
                    <a:cubicBezTo>
                      <a:pt x="70290" y="14869"/>
                      <a:pt x="89214" y="6759"/>
                      <a:pt x="108138" y="6759"/>
                    </a:cubicBezTo>
                    <a:lnTo>
                      <a:pt x="121655" y="6759"/>
                    </a:lnTo>
                    <a:cubicBezTo>
                      <a:pt x="132469" y="6759"/>
                      <a:pt x="140579" y="14869"/>
                      <a:pt x="140579" y="25683"/>
                    </a:cubicBezTo>
                    <a:cubicBezTo>
                      <a:pt x="140579" y="27034"/>
                      <a:pt x="141931" y="28386"/>
                      <a:pt x="143282" y="28386"/>
                    </a:cubicBezTo>
                    <a:lnTo>
                      <a:pt x="154096" y="28386"/>
                    </a:lnTo>
                    <a:cubicBezTo>
                      <a:pt x="167613" y="28386"/>
                      <a:pt x="178427" y="39200"/>
                      <a:pt x="178427" y="52717"/>
                    </a:cubicBezTo>
                    <a:lnTo>
                      <a:pt x="178427" y="86510"/>
                    </a:lnTo>
                    <a:cubicBezTo>
                      <a:pt x="175724" y="85158"/>
                      <a:pt x="173020" y="85158"/>
                      <a:pt x="170317" y="86510"/>
                    </a:cubicBezTo>
                    <a:cubicBezTo>
                      <a:pt x="166262" y="89214"/>
                      <a:pt x="163558" y="93269"/>
                      <a:pt x="162207" y="97324"/>
                    </a:cubicBezTo>
                    <a:lnTo>
                      <a:pt x="162207" y="97324"/>
                    </a:lnTo>
                    <a:lnTo>
                      <a:pt x="162207" y="93269"/>
                    </a:lnTo>
                    <a:cubicBezTo>
                      <a:pt x="162207" y="85158"/>
                      <a:pt x="158151" y="77048"/>
                      <a:pt x="150041" y="72993"/>
                    </a:cubicBezTo>
                    <a:cubicBezTo>
                      <a:pt x="141931" y="68938"/>
                      <a:pt x="137876" y="59476"/>
                      <a:pt x="137876" y="50014"/>
                    </a:cubicBezTo>
                    <a:cubicBezTo>
                      <a:pt x="137876" y="48662"/>
                      <a:pt x="136524" y="47310"/>
                      <a:pt x="135172" y="47310"/>
                    </a:cubicBezTo>
                    <a:cubicBezTo>
                      <a:pt x="133820" y="47310"/>
                      <a:pt x="132469" y="48662"/>
                      <a:pt x="132469" y="50014"/>
                    </a:cubicBezTo>
                    <a:cubicBezTo>
                      <a:pt x="132469" y="63531"/>
                      <a:pt x="121655" y="75696"/>
                      <a:pt x="106786" y="75696"/>
                    </a:cubicBezTo>
                    <a:lnTo>
                      <a:pt x="75696" y="75696"/>
                    </a:lnTo>
                    <a:cubicBezTo>
                      <a:pt x="64883" y="75696"/>
                      <a:pt x="55421" y="85158"/>
                      <a:pt x="55421" y="95972"/>
                    </a:cubicBezTo>
                    <a:lnTo>
                      <a:pt x="55421" y="97324"/>
                    </a:lnTo>
                    <a:cubicBezTo>
                      <a:pt x="55421" y="93269"/>
                      <a:pt x="51365" y="89214"/>
                      <a:pt x="47310" y="87862"/>
                    </a:cubicBezTo>
                    <a:cubicBezTo>
                      <a:pt x="44607" y="86510"/>
                      <a:pt x="41903" y="86510"/>
                      <a:pt x="39200" y="87862"/>
                    </a:cubicBezTo>
                    <a:cubicBezTo>
                      <a:pt x="39200" y="83807"/>
                      <a:pt x="37848" y="78400"/>
                      <a:pt x="37848" y="77048"/>
                    </a:cubicBezTo>
                    <a:cubicBezTo>
                      <a:pt x="37848" y="58124"/>
                      <a:pt x="44607" y="41903"/>
                      <a:pt x="56772" y="28386"/>
                    </a:cubicBezTo>
                    <a:lnTo>
                      <a:pt x="56772" y="28386"/>
                    </a:lnTo>
                    <a:close/>
                    <a:moveTo>
                      <a:pt x="54069" y="109489"/>
                    </a:moveTo>
                    <a:cubicBezTo>
                      <a:pt x="54069" y="108138"/>
                      <a:pt x="54069" y="108138"/>
                      <a:pt x="52717" y="108138"/>
                    </a:cubicBezTo>
                    <a:cubicBezTo>
                      <a:pt x="52717" y="108138"/>
                      <a:pt x="51365" y="108138"/>
                      <a:pt x="51365" y="108138"/>
                    </a:cubicBezTo>
                    <a:cubicBezTo>
                      <a:pt x="51365" y="108138"/>
                      <a:pt x="51365" y="108138"/>
                      <a:pt x="51365" y="108138"/>
                    </a:cubicBezTo>
                    <a:cubicBezTo>
                      <a:pt x="51365" y="108138"/>
                      <a:pt x="50014" y="108138"/>
                      <a:pt x="50014" y="108138"/>
                    </a:cubicBezTo>
                    <a:cubicBezTo>
                      <a:pt x="44607" y="108138"/>
                      <a:pt x="40552" y="104083"/>
                      <a:pt x="40552" y="98676"/>
                    </a:cubicBezTo>
                    <a:cubicBezTo>
                      <a:pt x="40552" y="97324"/>
                      <a:pt x="40552" y="95972"/>
                      <a:pt x="41903" y="94621"/>
                    </a:cubicBezTo>
                    <a:cubicBezTo>
                      <a:pt x="41903" y="91917"/>
                      <a:pt x="44607" y="91917"/>
                      <a:pt x="45959" y="91917"/>
                    </a:cubicBezTo>
                    <a:cubicBezTo>
                      <a:pt x="48662" y="93269"/>
                      <a:pt x="50014" y="94621"/>
                      <a:pt x="50014" y="98676"/>
                    </a:cubicBezTo>
                    <a:lnTo>
                      <a:pt x="50014" y="100027"/>
                    </a:lnTo>
                    <a:cubicBezTo>
                      <a:pt x="50014" y="101379"/>
                      <a:pt x="51365" y="102731"/>
                      <a:pt x="52717" y="102731"/>
                    </a:cubicBezTo>
                    <a:lnTo>
                      <a:pt x="58124" y="102731"/>
                    </a:lnTo>
                    <a:cubicBezTo>
                      <a:pt x="58124" y="102731"/>
                      <a:pt x="58124" y="102731"/>
                      <a:pt x="58124" y="102731"/>
                    </a:cubicBezTo>
                    <a:cubicBezTo>
                      <a:pt x="59476" y="102731"/>
                      <a:pt x="59476" y="102731"/>
                      <a:pt x="60827" y="101379"/>
                    </a:cubicBezTo>
                    <a:cubicBezTo>
                      <a:pt x="62179" y="100027"/>
                      <a:pt x="62179" y="100027"/>
                      <a:pt x="62179" y="98676"/>
                    </a:cubicBezTo>
                    <a:lnTo>
                      <a:pt x="62179" y="94621"/>
                    </a:lnTo>
                    <a:cubicBezTo>
                      <a:pt x="62179" y="86510"/>
                      <a:pt x="68938" y="81103"/>
                      <a:pt x="75696" y="81103"/>
                    </a:cubicBezTo>
                    <a:lnTo>
                      <a:pt x="106786" y="81103"/>
                    </a:lnTo>
                    <a:cubicBezTo>
                      <a:pt x="118951" y="81103"/>
                      <a:pt x="129765" y="74345"/>
                      <a:pt x="135172" y="63531"/>
                    </a:cubicBezTo>
                    <a:cubicBezTo>
                      <a:pt x="137876" y="70290"/>
                      <a:pt x="141931" y="74345"/>
                      <a:pt x="147338" y="78400"/>
                    </a:cubicBezTo>
                    <a:cubicBezTo>
                      <a:pt x="152745" y="81103"/>
                      <a:pt x="155448" y="86510"/>
                      <a:pt x="155448" y="93269"/>
                    </a:cubicBezTo>
                    <a:lnTo>
                      <a:pt x="155448" y="100027"/>
                    </a:lnTo>
                    <a:cubicBezTo>
                      <a:pt x="155448" y="101379"/>
                      <a:pt x="156800" y="102731"/>
                      <a:pt x="158151" y="102731"/>
                    </a:cubicBezTo>
                    <a:lnTo>
                      <a:pt x="163558" y="102731"/>
                    </a:lnTo>
                    <a:cubicBezTo>
                      <a:pt x="164910" y="102731"/>
                      <a:pt x="166262" y="101379"/>
                      <a:pt x="166262" y="100027"/>
                    </a:cubicBezTo>
                    <a:lnTo>
                      <a:pt x="166262" y="98676"/>
                    </a:lnTo>
                    <a:cubicBezTo>
                      <a:pt x="166262" y="95972"/>
                      <a:pt x="168965" y="93269"/>
                      <a:pt x="170317" y="93269"/>
                    </a:cubicBezTo>
                    <a:cubicBezTo>
                      <a:pt x="171669" y="93269"/>
                      <a:pt x="173020" y="93269"/>
                      <a:pt x="174372" y="93269"/>
                    </a:cubicBezTo>
                    <a:cubicBezTo>
                      <a:pt x="175724" y="94621"/>
                      <a:pt x="175724" y="95972"/>
                      <a:pt x="175724" y="97324"/>
                    </a:cubicBezTo>
                    <a:cubicBezTo>
                      <a:pt x="175724" y="102731"/>
                      <a:pt x="171669" y="106786"/>
                      <a:pt x="166262" y="106786"/>
                    </a:cubicBezTo>
                    <a:cubicBezTo>
                      <a:pt x="166262" y="106786"/>
                      <a:pt x="164910" y="106786"/>
                      <a:pt x="164910" y="106786"/>
                    </a:cubicBezTo>
                    <a:cubicBezTo>
                      <a:pt x="163558" y="106786"/>
                      <a:pt x="163558" y="106786"/>
                      <a:pt x="162207" y="106786"/>
                    </a:cubicBezTo>
                    <a:cubicBezTo>
                      <a:pt x="162207" y="106786"/>
                      <a:pt x="160855" y="108138"/>
                      <a:pt x="160855" y="108138"/>
                    </a:cubicBezTo>
                    <a:cubicBezTo>
                      <a:pt x="156800" y="135172"/>
                      <a:pt x="133820" y="156800"/>
                      <a:pt x="106786" y="156800"/>
                    </a:cubicBezTo>
                    <a:cubicBezTo>
                      <a:pt x="79752" y="156800"/>
                      <a:pt x="58124" y="136524"/>
                      <a:pt x="54069" y="109489"/>
                    </a:cubicBezTo>
                    <a:lnTo>
                      <a:pt x="54069" y="109489"/>
                    </a:lnTo>
                    <a:close/>
                    <a:moveTo>
                      <a:pt x="93269" y="167613"/>
                    </a:moveTo>
                    <a:lnTo>
                      <a:pt x="93269" y="160855"/>
                    </a:lnTo>
                    <a:cubicBezTo>
                      <a:pt x="98676" y="162207"/>
                      <a:pt x="104083" y="162207"/>
                      <a:pt x="109489" y="162207"/>
                    </a:cubicBezTo>
                    <a:cubicBezTo>
                      <a:pt x="114896" y="162207"/>
                      <a:pt x="120303" y="160855"/>
                      <a:pt x="125710" y="160855"/>
                    </a:cubicBezTo>
                    <a:lnTo>
                      <a:pt x="125710" y="167613"/>
                    </a:lnTo>
                    <a:cubicBezTo>
                      <a:pt x="125710" y="174372"/>
                      <a:pt x="129765" y="181131"/>
                      <a:pt x="135172" y="185186"/>
                    </a:cubicBezTo>
                    <a:lnTo>
                      <a:pt x="110841" y="204110"/>
                    </a:lnTo>
                    <a:lnTo>
                      <a:pt x="86510" y="185186"/>
                    </a:lnTo>
                    <a:cubicBezTo>
                      <a:pt x="89214" y="181131"/>
                      <a:pt x="93269" y="175724"/>
                      <a:pt x="93269" y="167613"/>
                    </a:cubicBezTo>
                    <a:lnTo>
                      <a:pt x="93269" y="167613"/>
                    </a:lnTo>
                    <a:close/>
                    <a:moveTo>
                      <a:pt x="77048" y="187889"/>
                    </a:moveTo>
                    <a:lnTo>
                      <a:pt x="105434" y="209517"/>
                    </a:lnTo>
                    <a:lnTo>
                      <a:pt x="86510" y="231144"/>
                    </a:lnTo>
                    <a:lnTo>
                      <a:pt x="67586" y="190593"/>
                    </a:lnTo>
                    <a:lnTo>
                      <a:pt x="77048" y="187889"/>
                    </a:lnTo>
                    <a:lnTo>
                      <a:pt x="77048" y="187889"/>
                    </a:lnTo>
                    <a:lnTo>
                      <a:pt x="77048" y="187889"/>
                    </a:lnTo>
                    <a:close/>
                    <a:moveTo>
                      <a:pt x="89214" y="297379"/>
                    </a:moveTo>
                    <a:lnTo>
                      <a:pt x="40552" y="297379"/>
                    </a:lnTo>
                    <a:lnTo>
                      <a:pt x="40552" y="251420"/>
                    </a:lnTo>
                    <a:cubicBezTo>
                      <a:pt x="40552" y="250068"/>
                      <a:pt x="39200" y="248717"/>
                      <a:pt x="37848" y="248717"/>
                    </a:cubicBezTo>
                    <a:cubicBezTo>
                      <a:pt x="37848" y="248717"/>
                      <a:pt x="37848" y="248717"/>
                      <a:pt x="37848" y="248717"/>
                    </a:cubicBezTo>
                    <a:cubicBezTo>
                      <a:pt x="36496" y="248717"/>
                      <a:pt x="35145" y="250068"/>
                      <a:pt x="35145" y="251420"/>
                    </a:cubicBezTo>
                    <a:lnTo>
                      <a:pt x="35145" y="297379"/>
                    </a:lnTo>
                    <a:lnTo>
                      <a:pt x="6759" y="297379"/>
                    </a:lnTo>
                    <a:lnTo>
                      <a:pt x="13517" y="223034"/>
                    </a:lnTo>
                    <a:cubicBezTo>
                      <a:pt x="14869" y="208165"/>
                      <a:pt x="27034" y="196000"/>
                      <a:pt x="41903" y="193296"/>
                    </a:cubicBezTo>
                    <a:lnTo>
                      <a:pt x="60827" y="190593"/>
                    </a:lnTo>
                    <a:lnTo>
                      <a:pt x="82455" y="236551"/>
                    </a:lnTo>
                    <a:cubicBezTo>
                      <a:pt x="82455" y="237903"/>
                      <a:pt x="83807" y="237903"/>
                      <a:pt x="85158" y="237903"/>
                    </a:cubicBezTo>
                    <a:cubicBezTo>
                      <a:pt x="85158" y="237903"/>
                      <a:pt x="85158" y="237903"/>
                      <a:pt x="85158" y="237903"/>
                    </a:cubicBezTo>
                    <a:cubicBezTo>
                      <a:pt x="86510" y="237903"/>
                      <a:pt x="86510" y="237903"/>
                      <a:pt x="87862" y="236551"/>
                    </a:cubicBezTo>
                    <a:lnTo>
                      <a:pt x="94620" y="229793"/>
                    </a:lnTo>
                    <a:lnTo>
                      <a:pt x="101379" y="237903"/>
                    </a:lnTo>
                    <a:lnTo>
                      <a:pt x="89214" y="297379"/>
                    </a:lnTo>
                    <a:lnTo>
                      <a:pt x="89214" y="297379"/>
                    </a:lnTo>
                    <a:lnTo>
                      <a:pt x="89214" y="297379"/>
                    </a:lnTo>
                    <a:close/>
                    <a:moveTo>
                      <a:pt x="95972" y="297379"/>
                    </a:moveTo>
                    <a:lnTo>
                      <a:pt x="106786" y="237903"/>
                    </a:lnTo>
                    <a:cubicBezTo>
                      <a:pt x="106786" y="236551"/>
                      <a:pt x="106786" y="236551"/>
                      <a:pt x="106786" y="235200"/>
                    </a:cubicBezTo>
                    <a:lnTo>
                      <a:pt x="98676" y="225737"/>
                    </a:lnTo>
                    <a:lnTo>
                      <a:pt x="109489" y="212220"/>
                    </a:lnTo>
                    <a:lnTo>
                      <a:pt x="120303" y="225737"/>
                    </a:lnTo>
                    <a:lnTo>
                      <a:pt x="112193" y="235200"/>
                    </a:lnTo>
                    <a:cubicBezTo>
                      <a:pt x="112193" y="235200"/>
                      <a:pt x="110841" y="236551"/>
                      <a:pt x="112193" y="237903"/>
                    </a:cubicBezTo>
                    <a:lnTo>
                      <a:pt x="123007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close/>
                    <a:moveTo>
                      <a:pt x="182482" y="297379"/>
                    </a:moveTo>
                    <a:lnTo>
                      <a:pt x="182482" y="251420"/>
                    </a:lnTo>
                    <a:cubicBezTo>
                      <a:pt x="182482" y="250068"/>
                      <a:pt x="181131" y="248717"/>
                      <a:pt x="179779" y="248717"/>
                    </a:cubicBezTo>
                    <a:cubicBezTo>
                      <a:pt x="179779" y="248717"/>
                      <a:pt x="179779" y="248717"/>
                      <a:pt x="179779" y="248717"/>
                    </a:cubicBezTo>
                    <a:cubicBezTo>
                      <a:pt x="178427" y="248717"/>
                      <a:pt x="177076" y="250068"/>
                      <a:pt x="177076" y="251420"/>
                    </a:cubicBezTo>
                    <a:lnTo>
                      <a:pt x="177076" y="297379"/>
                    </a:lnTo>
                    <a:lnTo>
                      <a:pt x="128414" y="297379"/>
                    </a:lnTo>
                    <a:lnTo>
                      <a:pt x="117600" y="237903"/>
                    </a:lnTo>
                    <a:lnTo>
                      <a:pt x="124358" y="229793"/>
                    </a:lnTo>
                    <a:lnTo>
                      <a:pt x="131117" y="236551"/>
                    </a:lnTo>
                    <a:cubicBezTo>
                      <a:pt x="131117" y="236551"/>
                      <a:pt x="132469" y="237903"/>
                      <a:pt x="133820" y="237903"/>
                    </a:cubicBezTo>
                    <a:cubicBezTo>
                      <a:pt x="133820" y="237903"/>
                      <a:pt x="133820" y="237903"/>
                      <a:pt x="133820" y="237903"/>
                    </a:cubicBezTo>
                    <a:cubicBezTo>
                      <a:pt x="135172" y="237903"/>
                      <a:pt x="135172" y="236551"/>
                      <a:pt x="136524" y="236551"/>
                    </a:cubicBezTo>
                    <a:lnTo>
                      <a:pt x="158151" y="190593"/>
                    </a:lnTo>
                    <a:lnTo>
                      <a:pt x="177076" y="193296"/>
                    </a:lnTo>
                    <a:cubicBezTo>
                      <a:pt x="191944" y="196000"/>
                      <a:pt x="204110" y="208165"/>
                      <a:pt x="205462" y="223034"/>
                    </a:cubicBezTo>
                    <a:lnTo>
                      <a:pt x="212220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606C9C2-461B-4A84-82B1-83B8287C60B1}"/>
              </a:ext>
            </a:extLst>
          </p:cNvPr>
          <p:cNvSpPr txBox="1"/>
          <p:nvPr/>
        </p:nvSpPr>
        <p:spPr>
          <a:xfrm>
            <a:off x="707472" y="2558114"/>
            <a:ext cx="1541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/>
              <a:t>Leszerződött volumen</a:t>
            </a:r>
            <a:endParaRPr lang="en-GB" sz="11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610F2B0-7C83-4916-8AF3-F57F440BB252}"/>
              </a:ext>
            </a:extLst>
          </p:cNvPr>
          <p:cNvSpPr txBox="1"/>
          <p:nvPr/>
        </p:nvSpPr>
        <p:spPr>
          <a:xfrm>
            <a:off x="847597" y="2743695"/>
            <a:ext cx="1261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B76B00"/>
                </a:solidFill>
              </a:rPr>
              <a:t>100 milliárd Ft</a:t>
            </a:r>
            <a:endParaRPr lang="en-GB" sz="1400" b="1" dirty="0">
              <a:solidFill>
                <a:srgbClr val="B76B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84088B-3307-4481-9013-D50ACA37BC70}"/>
              </a:ext>
            </a:extLst>
          </p:cNvPr>
          <p:cNvGrpSpPr/>
          <p:nvPr/>
        </p:nvGrpSpPr>
        <p:grpSpPr>
          <a:xfrm>
            <a:off x="3560148" y="5736478"/>
            <a:ext cx="3268817" cy="325319"/>
            <a:chOff x="3560148" y="5835538"/>
            <a:chExt cx="3268817" cy="325319"/>
          </a:xfrm>
        </p:grpSpPr>
        <p:sp>
          <p:nvSpPr>
            <p:cNvPr id="83" name="Szövegdoboz 82">
              <a:extLst>
                <a:ext uri="{FF2B5EF4-FFF2-40B4-BE49-F238E27FC236}">
                  <a16:creationId xmlns:a16="http://schemas.microsoft.com/office/drawing/2014/main" id="{2007E54B-F515-4304-9ABE-3C8349F91037}"/>
                </a:ext>
              </a:extLst>
            </p:cNvPr>
            <p:cNvSpPr txBox="1"/>
            <p:nvPr/>
          </p:nvSpPr>
          <p:spPr>
            <a:xfrm>
              <a:off x="3950433" y="5880086"/>
              <a:ext cx="2878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Hitelméret ÉS FUTAMIDŐ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381" name="Szabadkézi sokszög: alakzat 380">
              <a:extLst>
                <a:ext uri="{FF2B5EF4-FFF2-40B4-BE49-F238E27FC236}">
                  <a16:creationId xmlns:a16="http://schemas.microsoft.com/office/drawing/2014/main" id="{C2606532-CD69-435E-B6FB-4EE6256EA612}"/>
                </a:ext>
              </a:extLst>
            </p:cNvPr>
            <p:cNvSpPr/>
            <p:nvPr/>
          </p:nvSpPr>
          <p:spPr>
            <a:xfrm>
              <a:off x="3560148" y="5835538"/>
              <a:ext cx="351448" cy="243310"/>
            </a:xfrm>
            <a:custGeom>
              <a:avLst/>
              <a:gdLst>
                <a:gd name="connsiteX0" fmla="*/ 57783 w 351447"/>
                <a:gd name="connsiteY0" fmla="*/ 219885 h 243309"/>
                <a:gd name="connsiteX1" fmla="*/ 113204 w 351447"/>
                <a:gd name="connsiteY1" fmla="*/ 25237 h 243309"/>
                <a:gd name="connsiteX2" fmla="*/ 345700 w 351447"/>
                <a:gd name="connsiteY2" fmla="*/ 30644 h 243309"/>
                <a:gd name="connsiteX3" fmla="*/ 271355 w 351447"/>
                <a:gd name="connsiteY3" fmla="*/ 203665 h 243309"/>
                <a:gd name="connsiteX4" fmla="*/ 57783 w 351447"/>
                <a:gd name="connsiteY4" fmla="*/ 219885 h 243309"/>
                <a:gd name="connsiteX5" fmla="*/ 57783 w 351447"/>
                <a:gd name="connsiteY5" fmla="*/ 219885 h 24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447" h="243309">
                  <a:moveTo>
                    <a:pt x="57783" y="219885"/>
                  </a:moveTo>
                  <a:cubicBezTo>
                    <a:pt x="-43596" y="188796"/>
                    <a:pt x="-3044" y="-3149"/>
                    <a:pt x="113204" y="25237"/>
                  </a:cubicBezTo>
                  <a:cubicBezTo>
                    <a:pt x="226748" y="52272"/>
                    <a:pt x="307851" y="-47755"/>
                    <a:pt x="345700" y="30644"/>
                  </a:cubicBezTo>
                  <a:cubicBezTo>
                    <a:pt x="360569" y="60382"/>
                    <a:pt x="352458" y="111748"/>
                    <a:pt x="271355" y="203665"/>
                  </a:cubicBezTo>
                  <a:cubicBezTo>
                    <a:pt x="201065" y="282065"/>
                    <a:pt x="179438" y="256382"/>
                    <a:pt x="57783" y="219885"/>
                  </a:cubicBezTo>
                  <a:lnTo>
                    <a:pt x="57783" y="219885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Szabadkézi sokszög: alakzat 381">
              <a:extLst>
                <a:ext uri="{FF2B5EF4-FFF2-40B4-BE49-F238E27FC236}">
                  <a16:creationId xmlns:a16="http://schemas.microsoft.com/office/drawing/2014/main" id="{BEC86F78-C710-4CE5-A7F8-D59687328BE5}"/>
                </a:ext>
              </a:extLst>
            </p:cNvPr>
            <p:cNvSpPr/>
            <p:nvPr/>
          </p:nvSpPr>
          <p:spPr>
            <a:xfrm>
              <a:off x="3574676" y="6147340"/>
              <a:ext cx="202758" cy="13517"/>
            </a:xfrm>
            <a:custGeom>
              <a:avLst/>
              <a:gdLst>
                <a:gd name="connsiteX0" fmla="*/ 205462 w 202758"/>
                <a:gd name="connsiteY0" fmla="*/ 6759 h 13517"/>
                <a:gd name="connsiteX1" fmla="*/ 102731 w 202758"/>
                <a:gd name="connsiteY1" fmla="*/ 13517 h 13517"/>
                <a:gd name="connsiteX2" fmla="*/ 0 w 202758"/>
                <a:gd name="connsiteY2" fmla="*/ 6759 h 13517"/>
                <a:gd name="connsiteX3" fmla="*/ 102731 w 202758"/>
                <a:gd name="connsiteY3" fmla="*/ 0 h 13517"/>
                <a:gd name="connsiteX4" fmla="*/ 205462 w 202758"/>
                <a:gd name="connsiteY4" fmla="*/ 6759 h 13517"/>
                <a:gd name="connsiteX5" fmla="*/ 205462 w 202758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758" h="13517">
                  <a:moveTo>
                    <a:pt x="205462" y="6759"/>
                  </a:moveTo>
                  <a:cubicBezTo>
                    <a:pt x="205462" y="10814"/>
                    <a:pt x="159503" y="13517"/>
                    <a:pt x="102731" y="13517"/>
                  </a:cubicBezTo>
                  <a:cubicBezTo>
                    <a:pt x="45958" y="13517"/>
                    <a:pt x="0" y="10814"/>
                    <a:pt x="0" y="6759"/>
                  </a:cubicBezTo>
                  <a:cubicBezTo>
                    <a:pt x="0" y="2703"/>
                    <a:pt x="45958" y="0"/>
                    <a:pt x="102731" y="0"/>
                  </a:cubicBezTo>
                  <a:cubicBezTo>
                    <a:pt x="159503" y="0"/>
                    <a:pt x="205462" y="2703"/>
                    <a:pt x="205462" y="6759"/>
                  </a:cubicBezTo>
                  <a:lnTo>
                    <a:pt x="205462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Szabadkézi sokszög: alakzat 382">
              <a:extLst>
                <a:ext uri="{FF2B5EF4-FFF2-40B4-BE49-F238E27FC236}">
                  <a16:creationId xmlns:a16="http://schemas.microsoft.com/office/drawing/2014/main" id="{F2A8715D-6616-425F-BA94-75C1CDDE67A9}"/>
                </a:ext>
              </a:extLst>
            </p:cNvPr>
            <p:cNvSpPr/>
            <p:nvPr/>
          </p:nvSpPr>
          <p:spPr>
            <a:xfrm>
              <a:off x="3769324" y="6128416"/>
              <a:ext cx="121655" cy="13517"/>
            </a:xfrm>
            <a:custGeom>
              <a:avLst/>
              <a:gdLst>
                <a:gd name="connsiteX0" fmla="*/ 121655 w 121654"/>
                <a:gd name="connsiteY0" fmla="*/ 6759 h 13517"/>
                <a:gd name="connsiteX1" fmla="*/ 60827 w 121654"/>
                <a:gd name="connsiteY1" fmla="*/ 13517 h 13517"/>
                <a:gd name="connsiteX2" fmla="*/ 0 w 121654"/>
                <a:gd name="connsiteY2" fmla="*/ 6759 h 13517"/>
                <a:gd name="connsiteX3" fmla="*/ 60827 w 121654"/>
                <a:gd name="connsiteY3" fmla="*/ 0 h 13517"/>
                <a:gd name="connsiteX4" fmla="*/ 121655 w 121654"/>
                <a:gd name="connsiteY4" fmla="*/ 6759 h 13517"/>
                <a:gd name="connsiteX5" fmla="*/ 121655 w 121654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54" h="13517">
                  <a:moveTo>
                    <a:pt x="121655" y="6759"/>
                  </a:moveTo>
                  <a:cubicBezTo>
                    <a:pt x="121655" y="10814"/>
                    <a:pt x="94620" y="13517"/>
                    <a:pt x="60827" y="13517"/>
                  </a:cubicBezTo>
                  <a:cubicBezTo>
                    <a:pt x="27034" y="13517"/>
                    <a:pt x="0" y="10814"/>
                    <a:pt x="0" y="6759"/>
                  </a:cubicBezTo>
                  <a:cubicBezTo>
                    <a:pt x="0" y="2703"/>
                    <a:pt x="27034" y="0"/>
                    <a:pt x="60827" y="0"/>
                  </a:cubicBezTo>
                  <a:cubicBezTo>
                    <a:pt x="94620" y="0"/>
                    <a:pt x="121655" y="2703"/>
                    <a:pt x="121655" y="6759"/>
                  </a:cubicBezTo>
                  <a:lnTo>
                    <a:pt x="121655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Szabadkézi sokszög: alakzat 383">
              <a:extLst>
                <a:ext uri="{FF2B5EF4-FFF2-40B4-BE49-F238E27FC236}">
                  <a16:creationId xmlns:a16="http://schemas.microsoft.com/office/drawing/2014/main" id="{59B1BFDE-87FD-4CE3-A875-266E5F91EE11}"/>
                </a:ext>
              </a:extLst>
            </p:cNvPr>
            <p:cNvSpPr/>
            <p:nvPr/>
          </p:nvSpPr>
          <p:spPr>
            <a:xfrm>
              <a:off x="3781489" y="5914844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90 w 27034"/>
                <a:gd name="connsiteY1" fmla="*/ 0 h 94620"/>
                <a:gd name="connsiteX2" fmla="*/ 31090 w 27034"/>
                <a:gd name="connsiteY2" fmla="*/ 89214 h 94620"/>
                <a:gd name="connsiteX3" fmla="*/ 16221 w 27034"/>
                <a:gd name="connsiteY3" fmla="*/ 105435 h 94620"/>
                <a:gd name="connsiteX4" fmla="*/ 1352 w 27034"/>
                <a:gd name="connsiteY4" fmla="*/ 105435 h 94620"/>
                <a:gd name="connsiteX5" fmla="*/ 1352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90" y="0"/>
                  </a:lnTo>
                  <a:lnTo>
                    <a:pt x="31090" y="89214"/>
                  </a:lnTo>
                  <a:cubicBezTo>
                    <a:pt x="31090" y="97324"/>
                    <a:pt x="24331" y="105435"/>
                    <a:pt x="16221" y="105435"/>
                  </a:cubicBezTo>
                  <a:lnTo>
                    <a:pt x="1352" y="105435"/>
                  </a:lnTo>
                  <a:lnTo>
                    <a:pt x="13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Szabadkézi sokszög: alakzat 384">
              <a:extLst>
                <a:ext uri="{FF2B5EF4-FFF2-40B4-BE49-F238E27FC236}">
                  <a16:creationId xmlns:a16="http://schemas.microsoft.com/office/drawing/2014/main" id="{46D51266-2DB8-4FCF-B071-67C12BBD47D5}"/>
                </a:ext>
              </a:extLst>
            </p:cNvPr>
            <p:cNvSpPr/>
            <p:nvPr/>
          </p:nvSpPr>
          <p:spPr>
            <a:xfrm>
              <a:off x="3605765" y="5881051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8 h 135172"/>
                <a:gd name="connsiteX3" fmla="*/ 190593 w 189240"/>
                <a:gd name="connsiteY3" fmla="*/ 139228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8"/>
                    <a:pt x="16221" y="139228"/>
                  </a:cubicBezTo>
                  <a:lnTo>
                    <a:pt x="190593" y="139228"/>
                  </a:lnTo>
                  <a:cubicBezTo>
                    <a:pt x="182482" y="139228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Szabadkézi sokszög: alakzat 385">
              <a:extLst>
                <a:ext uri="{FF2B5EF4-FFF2-40B4-BE49-F238E27FC236}">
                  <a16:creationId xmlns:a16="http://schemas.microsoft.com/office/drawing/2014/main" id="{FC1F5E50-AAF5-46DD-AA9F-4844D53800EB}"/>
                </a:ext>
              </a:extLst>
            </p:cNvPr>
            <p:cNvSpPr/>
            <p:nvPr/>
          </p:nvSpPr>
          <p:spPr>
            <a:xfrm>
              <a:off x="3623338" y="5893216"/>
              <a:ext cx="162207" cy="121655"/>
            </a:xfrm>
            <a:custGeom>
              <a:avLst/>
              <a:gdLst>
                <a:gd name="connsiteX0" fmla="*/ 174372 w 162206"/>
                <a:gd name="connsiteY0" fmla="*/ 125710 h 121654"/>
                <a:gd name="connsiteX1" fmla="*/ 159503 w 162206"/>
                <a:gd name="connsiteY1" fmla="*/ 109490 h 121654"/>
                <a:gd name="connsiteX2" fmla="*/ 159503 w 162206"/>
                <a:gd name="connsiteY2" fmla="*/ 0 h 121654"/>
                <a:gd name="connsiteX3" fmla="*/ 121655 w 162206"/>
                <a:gd name="connsiteY3" fmla="*/ 0 h 121654"/>
                <a:gd name="connsiteX4" fmla="*/ 0 w 162206"/>
                <a:gd name="connsiteY4" fmla="*/ 125710 h 121654"/>
                <a:gd name="connsiteX5" fmla="*/ 1352 w 162206"/>
                <a:gd name="connsiteY5" fmla="*/ 125710 h 121654"/>
                <a:gd name="connsiteX6" fmla="*/ 174372 w 162206"/>
                <a:gd name="connsiteY6" fmla="*/ 125710 h 121654"/>
                <a:gd name="connsiteX7" fmla="*/ 174372 w 162206"/>
                <a:gd name="connsiteY7" fmla="*/ 125710 h 121654"/>
                <a:gd name="connsiteX8" fmla="*/ 174372 w 162206"/>
                <a:gd name="connsiteY8" fmla="*/ 125710 h 121654"/>
                <a:gd name="connsiteX9" fmla="*/ 174372 w 162206"/>
                <a:gd name="connsiteY9" fmla="*/ 12571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121654">
                  <a:moveTo>
                    <a:pt x="174372" y="125710"/>
                  </a:moveTo>
                  <a:cubicBezTo>
                    <a:pt x="166262" y="125710"/>
                    <a:pt x="159503" y="118952"/>
                    <a:pt x="159503" y="109490"/>
                  </a:cubicBezTo>
                  <a:lnTo>
                    <a:pt x="159503" y="0"/>
                  </a:lnTo>
                  <a:lnTo>
                    <a:pt x="121655" y="0"/>
                  </a:lnTo>
                  <a:lnTo>
                    <a:pt x="0" y="125710"/>
                  </a:lnTo>
                  <a:cubicBezTo>
                    <a:pt x="0" y="125710"/>
                    <a:pt x="0" y="125710"/>
                    <a:pt x="1352" y="125710"/>
                  </a:cubicBezTo>
                  <a:lnTo>
                    <a:pt x="174372" y="125710"/>
                  </a:lnTo>
                  <a:lnTo>
                    <a:pt x="174372" y="125710"/>
                  </a:lnTo>
                  <a:lnTo>
                    <a:pt x="174372" y="125710"/>
                  </a:lnTo>
                  <a:lnTo>
                    <a:pt x="174372" y="125710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Szabadkézi sokszög: alakzat 386">
              <a:extLst>
                <a:ext uri="{FF2B5EF4-FFF2-40B4-BE49-F238E27FC236}">
                  <a16:creationId xmlns:a16="http://schemas.microsoft.com/office/drawing/2014/main" id="{8B42E118-A520-4A51-AD68-D4F28225D907}"/>
                </a:ext>
              </a:extLst>
            </p:cNvPr>
            <p:cNvSpPr/>
            <p:nvPr/>
          </p:nvSpPr>
          <p:spPr>
            <a:xfrm>
              <a:off x="3603062" y="5878348"/>
              <a:ext cx="202758" cy="94621"/>
            </a:xfrm>
            <a:custGeom>
              <a:avLst/>
              <a:gdLst>
                <a:gd name="connsiteX0" fmla="*/ 209517 w 202758"/>
                <a:gd name="connsiteY0" fmla="*/ 33793 h 94620"/>
                <a:gd name="connsiteX1" fmla="*/ 182482 w 202758"/>
                <a:gd name="connsiteY1" fmla="*/ 33793 h 94620"/>
                <a:gd name="connsiteX2" fmla="*/ 182482 w 202758"/>
                <a:gd name="connsiteY2" fmla="*/ 16220 h 94620"/>
                <a:gd name="connsiteX3" fmla="*/ 179779 w 202758"/>
                <a:gd name="connsiteY3" fmla="*/ 13517 h 94620"/>
                <a:gd name="connsiteX4" fmla="*/ 78400 w 202758"/>
                <a:gd name="connsiteY4" fmla="*/ 13517 h 94620"/>
                <a:gd name="connsiteX5" fmla="*/ 71641 w 202758"/>
                <a:gd name="connsiteY5" fmla="*/ 1351 h 94620"/>
                <a:gd name="connsiteX6" fmla="*/ 68938 w 202758"/>
                <a:gd name="connsiteY6" fmla="*/ 0 h 94620"/>
                <a:gd name="connsiteX7" fmla="*/ 2703 w 202758"/>
                <a:gd name="connsiteY7" fmla="*/ 0 h 94620"/>
                <a:gd name="connsiteX8" fmla="*/ 0 w 202758"/>
                <a:gd name="connsiteY8" fmla="*/ 2703 h 94620"/>
                <a:gd name="connsiteX9" fmla="*/ 0 w 202758"/>
                <a:gd name="connsiteY9" fmla="*/ 105434 h 94620"/>
                <a:gd name="connsiteX10" fmla="*/ 5407 w 202758"/>
                <a:gd name="connsiteY10" fmla="*/ 105434 h 94620"/>
                <a:gd name="connsiteX11" fmla="*/ 5407 w 202758"/>
                <a:gd name="connsiteY11" fmla="*/ 5407 h 94620"/>
                <a:gd name="connsiteX12" fmla="*/ 66234 w 202758"/>
                <a:gd name="connsiteY12" fmla="*/ 5407 h 94620"/>
                <a:gd name="connsiteX13" fmla="*/ 72993 w 202758"/>
                <a:gd name="connsiteY13" fmla="*/ 17572 h 94620"/>
                <a:gd name="connsiteX14" fmla="*/ 75696 w 202758"/>
                <a:gd name="connsiteY14" fmla="*/ 18924 h 94620"/>
                <a:gd name="connsiteX15" fmla="*/ 174372 w 202758"/>
                <a:gd name="connsiteY15" fmla="*/ 18924 h 94620"/>
                <a:gd name="connsiteX16" fmla="*/ 174372 w 202758"/>
                <a:gd name="connsiteY16" fmla="*/ 36496 h 94620"/>
                <a:gd name="connsiteX17" fmla="*/ 174372 w 202758"/>
                <a:gd name="connsiteY17" fmla="*/ 63531 h 94620"/>
                <a:gd name="connsiteX18" fmla="*/ 174372 w 202758"/>
                <a:gd name="connsiteY18" fmla="*/ 63531 h 94620"/>
                <a:gd name="connsiteX19" fmla="*/ 179779 w 202758"/>
                <a:gd name="connsiteY19" fmla="*/ 64882 h 94620"/>
                <a:gd name="connsiteX20" fmla="*/ 179779 w 202758"/>
                <a:gd name="connsiteY20" fmla="*/ 63531 h 94620"/>
                <a:gd name="connsiteX21" fmla="*/ 179779 w 202758"/>
                <a:gd name="connsiteY21" fmla="*/ 40552 h 94620"/>
                <a:gd name="connsiteX22" fmla="*/ 204110 w 202758"/>
                <a:gd name="connsiteY22" fmla="*/ 40552 h 94620"/>
                <a:gd name="connsiteX23" fmla="*/ 204110 w 202758"/>
                <a:gd name="connsiteY23" fmla="*/ 66234 h 94620"/>
                <a:gd name="connsiteX24" fmla="*/ 209517 w 202758"/>
                <a:gd name="connsiteY24" fmla="*/ 67586 h 94620"/>
                <a:gd name="connsiteX25" fmla="*/ 209517 w 202758"/>
                <a:gd name="connsiteY25" fmla="*/ 37848 h 94620"/>
                <a:gd name="connsiteX26" fmla="*/ 209517 w 202758"/>
                <a:gd name="connsiteY26" fmla="*/ 33793 h 94620"/>
                <a:gd name="connsiteX27" fmla="*/ 209517 w 202758"/>
                <a:gd name="connsiteY27" fmla="*/ 33793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2758" h="94620">
                  <a:moveTo>
                    <a:pt x="209517" y="33793"/>
                  </a:moveTo>
                  <a:lnTo>
                    <a:pt x="182482" y="33793"/>
                  </a:lnTo>
                  <a:lnTo>
                    <a:pt x="182482" y="16220"/>
                  </a:lnTo>
                  <a:cubicBezTo>
                    <a:pt x="182482" y="14869"/>
                    <a:pt x="181131" y="13517"/>
                    <a:pt x="179779" y="13517"/>
                  </a:cubicBezTo>
                  <a:lnTo>
                    <a:pt x="78400" y="13517"/>
                  </a:lnTo>
                  <a:lnTo>
                    <a:pt x="71641" y="1351"/>
                  </a:lnTo>
                  <a:cubicBezTo>
                    <a:pt x="71641" y="0"/>
                    <a:pt x="70289" y="0"/>
                    <a:pt x="68938" y="0"/>
                  </a:cubicBezTo>
                  <a:lnTo>
                    <a:pt x="2703" y="0"/>
                  </a:lnTo>
                  <a:cubicBezTo>
                    <a:pt x="1352" y="0"/>
                    <a:pt x="0" y="1351"/>
                    <a:pt x="0" y="2703"/>
                  </a:cubicBezTo>
                  <a:lnTo>
                    <a:pt x="0" y="105434"/>
                  </a:lnTo>
                  <a:cubicBezTo>
                    <a:pt x="1352" y="105434"/>
                    <a:pt x="4055" y="105434"/>
                    <a:pt x="5407" y="105434"/>
                  </a:cubicBezTo>
                  <a:lnTo>
                    <a:pt x="5407" y="5407"/>
                  </a:lnTo>
                  <a:lnTo>
                    <a:pt x="66234" y="5407"/>
                  </a:lnTo>
                  <a:lnTo>
                    <a:pt x="72993" y="17572"/>
                  </a:lnTo>
                  <a:cubicBezTo>
                    <a:pt x="72993" y="18924"/>
                    <a:pt x="74345" y="18924"/>
                    <a:pt x="75696" y="18924"/>
                  </a:cubicBezTo>
                  <a:lnTo>
                    <a:pt x="174372" y="18924"/>
                  </a:lnTo>
                  <a:lnTo>
                    <a:pt x="174372" y="36496"/>
                  </a:lnTo>
                  <a:lnTo>
                    <a:pt x="174372" y="63531"/>
                  </a:lnTo>
                  <a:lnTo>
                    <a:pt x="174372" y="63531"/>
                  </a:lnTo>
                  <a:cubicBezTo>
                    <a:pt x="175724" y="63531"/>
                    <a:pt x="178427" y="63531"/>
                    <a:pt x="179779" y="64882"/>
                  </a:cubicBezTo>
                  <a:lnTo>
                    <a:pt x="179779" y="63531"/>
                  </a:lnTo>
                  <a:lnTo>
                    <a:pt x="179779" y="40552"/>
                  </a:lnTo>
                  <a:lnTo>
                    <a:pt x="204110" y="40552"/>
                  </a:lnTo>
                  <a:lnTo>
                    <a:pt x="204110" y="66234"/>
                  </a:lnTo>
                  <a:cubicBezTo>
                    <a:pt x="205462" y="66234"/>
                    <a:pt x="208165" y="67586"/>
                    <a:pt x="209517" y="67586"/>
                  </a:cubicBezTo>
                  <a:lnTo>
                    <a:pt x="209517" y="37848"/>
                  </a:lnTo>
                  <a:cubicBezTo>
                    <a:pt x="212220" y="35144"/>
                    <a:pt x="210868" y="33793"/>
                    <a:pt x="209517" y="33793"/>
                  </a:cubicBezTo>
                  <a:lnTo>
                    <a:pt x="209517" y="3379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Szabadkézi sokszög: alakzat 387">
              <a:extLst>
                <a:ext uri="{FF2B5EF4-FFF2-40B4-BE49-F238E27FC236}">
                  <a16:creationId xmlns:a16="http://schemas.microsoft.com/office/drawing/2014/main" id="{222C8410-805B-4A6C-828F-FDA4AD32C50D}"/>
                </a:ext>
              </a:extLst>
            </p:cNvPr>
            <p:cNvSpPr/>
            <p:nvPr/>
          </p:nvSpPr>
          <p:spPr>
            <a:xfrm>
              <a:off x="3831503" y="5963506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89 w 27034"/>
                <a:gd name="connsiteY1" fmla="*/ 0 h 94620"/>
                <a:gd name="connsiteX2" fmla="*/ 31089 w 27034"/>
                <a:gd name="connsiteY2" fmla="*/ 89214 h 94620"/>
                <a:gd name="connsiteX3" fmla="*/ 16220 w 27034"/>
                <a:gd name="connsiteY3" fmla="*/ 105434 h 94620"/>
                <a:gd name="connsiteX4" fmla="*/ 1352 w 27034"/>
                <a:gd name="connsiteY4" fmla="*/ 105434 h 94620"/>
                <a:gd name="connsiteX5" fmla="*/ 0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89" y="0"/>
                  </a:lnTo>
                  <a:lnTo>
                    <a:pt x="31089" y="89214"/>
                  </a:lnTo>
                  <a:cubicBezTo>
                    <a:pt x="31089" y="97324"/>
                    <a:pt x="24331" y="105434"/>
                    <a:pt x="16220" y="105434"/>
                  </a:cubicBezTo>
                  <a:lnTo>
                    <a:pt x="1352" y="1054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Szabadkézi sokszög: alakzat 388">
              <a:extLst>
                <a:ext uri="{FF2B5EF4-FFF2-40B4-BE49-F238E27FC236}">
                  <a16:creationId xmlns:a16="http://schemas.microsoft.com/office/drawing/2014/main" id="{B459AADB-2324-4DF9-A03D-ED97EFF3C7C5}"/>
                </a:ext>
              </a:extLst>
            </p:cNvPr>
            <p:cNvSpPr/>
            <p:nvPr/>
          </p:nvSpPr>
          <p:spPr>
            <a:xfrm>
              <a:off x="3655779" y="5928361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8 h 135172"/>
                <a:gd name="connsiteX3" fmla="*/ 190593 w 189240"/>
                <a:gd name="connsiteY3" fmla="*/ 139228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  <a:gd name="connsiteX11" fmla="*/ 0 w 189240"/>
                <a:gd name="connsiteY11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8"/>
                    <a:pt x="16221" y="139228"/>
                  </a:cubicBezTo>
                  <a:lnTo>
                    <a:pt x="190593" y="139228"/>
                  </a:lnTo>
                  <a:cubicBezTo>
                    <a:pt x="182482" y="139228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Szabadkézi sokszög: alakzat 389">
              <a:extLst>
                <a:ext uri="{FF2B5EF4-FFF2-40B4-BE49-F238E27FC236}">
                  <a16:creationId xmlns:a16="http://schemas.microsoft.com/office/drawing/2014/main" id="{56D8F389-2BC6-469A-8EAB-139B0B448712}"/>
                </a:ext>
              </a:extLst>
            </p:cNvPr>
            <p:cNvSpPr/>
            <p:nvPr/>
          </p:nvSpPr>
          <p:spPr>
            <a:xfrm>
              <a:off x="3677407" y="5941878"/>
              <a:ext cx="162207" cy="121655"/>
            </a:xfrm>
            <a:custGeom>
              <a:avLst/>
              <a:gdLst>
                <a:gd name="connsiteX0" fmla="*/ 154096 w 162206"/>
                <a:gd name="connsiteY0" fmla="*/ 109490 h 121654"/>
                <a:gd name="connsiteX1" fmla="*/ 154096 w 162206"/>
                <a:gd name="connsiteY1" fmla="*/ 0 h 121654"/>
                <a:gd name="connsiteX2" fmla="*/ 121655 w 162206"/>
                <a:gd name="connsiteY2" fmla="*/ 0 h 121654"/>
                <a:gd name="connsiteX3" fmla="*/ 0 w 162206"/>
                <a:gd name="connsiteY3" fmla="*/ 125710 h 121654"/>
                <a:gd name="connsiteX4" fmla="*/ 168965 w 162206"/>
                <a:gd name="connsiteY4" fmla="*/ 125710 h 121654"/>
                <a:gd name="connsiteX5" fmla="*/ 154096 w 162206"/>
                <a:gd name="connsiteY5" fmla="*/ 109490 h 121654"/>
                <a:gd name="connsiteX6" fmla="*/ 154096 w 162206"/>
                <a:gd name="connsiteY6" fmla="*/ 10949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121654">
                  <a:moveTo>
                    <a:pt x="154096" y="109490"/>
                  </a:moveTo>
                  <a:lnTo>
                    <a:pt x="154096" y="0"/>
                  </a:lnTo>
                  <a:lnTo>
                    <a:pt x="121655" y="0"/>
                  </a:lnTo>
                  <a:lnTo>
                    <a:pt x="0" y="125710"/>
                  </a:lnTo>
                  <a:lnTo>
                    <a:pt x="168965" y="125710"/>
                  </a:lnTo>
                  <a:cubicBezTo>
                    <a:pt x="160855" y="125710"/>
                    <a:pt x="154096" y="118952"/>
                    <a:pt x="154096" y="109490"/>
                  </a:cubicBezTo>
                  <a:lnTo>
                    <a:pt x="154096" y="109490"/>
                  </a:lnTo>
                  <a:close/>
                </a:path>
              </a:pathLst>
            </a:custGeom>
            <a:solidFill>
              <a:srgbClr val="D1D2DB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Szabadkézi sokszög: alakzat 390">
              <a:extLst>
                <a:ext uri="{FF2B5EF4-FFF2-40B4-BE49-F238E27FC236}">
                  <a16:creationId xmlns:a16="http://schemas.microsoft.com/office/drawing/2014/main" id="{7E0F2403-4C81-4D63-A856-DE97704846AE}"/>
                </a:ext>
              </a:extLst>
            </p:cNvPr>
            <p:cNvSpPr/>
            <p:nvPr/>
          </p:nvSpPr>
          <p:spPr>
            <a:xfrm>
              <a:off x="3653075" y="5927009"/>
              <a:ext cx="202758" cy="67586"/>
            </a:xfrm>
            <a:custGeom>
              <a:avLst/>
              <a:gdLst>
                <a:gd name="connsiteX0" fmla="*/ 208165 w 202758"/>
                <a:gd name="connsiteY0" fmla="*/ 33793 h 67586"/>
                <a:gd name="connsiteX1" fmla="*/ 181131 w 202758"/>
                <a:gd name="connsiteY1" fmla="*/ 33793 h 67586"/>
                <a:gd name="connsiteX2" fmla="*/ 181131 w 202758"/>
                <a:gd name="connsiteY2" fmla="*/ 16221 h 67586"/>
                <a:gd name="connsiteX3" fmla="*/ 178427 w 202758"/>
                <a:gd name="connsiteY3" fmla="*/ 13517 h 67586"/>
                <a:gd name="connsiteX4" fmla="*/ 78400 w 202758"/>
                <a:gd name="connsiteY4" fmla="*/ 13517 h 67586"/>
                <a:gd name="connsiteX5" fmla="*/ 71641 w 202758"/>
                <a:gd name="connsiteY5" fmla="*/ 1352 h 67586"/>
                <a:gd name="connsiteX6" fmla="*/ 68938 w 202758"/>
                <a:gd name="connsiteY6" fmla="*/ 0 h 67586"/>
                <a:gd name="connsiteX7" fmla="*/ 2704 w 202758"/>
                <a:gd name="connsiteY7" fmla="*/ 0 h 67586"/>
                <a:gd name="connsiteX8" fmla="*/ 0 w 202758"/>
                <a:gd name="connsiteY8" fmla="*/ 2704 h 67586"/>
                <a:gd name="connsiteX9" fmla="*/ 0 w 202758"/>
                <a:gd name="connsiteY9" fmla="*/ 72993 h 67586"/>
                <a:gd name="connsiteX10" fmla="*/ 5407 w 202758"/>
                <a:gd name="connsiteY10" fmla="*/ 72993 h 67586"/>
                <a:gd name="connsiteX11" fmla="*/ 5407 w 202758"/>
                <a:gd name="connsiteY11" fmla="*/ 5407 h 67586"/>
                <a:gd name="connsiteX12" fmla="*/ 66234 w 202758"/>
                <a:gd name="connsiteY12" fmla="*/ 5407 h 67586"/>
                <a:gd name="connsiteX13" fmla="*/ 72993 w 202758"/>
                <a:gd name="connsiteY13" fmla="*/ 17573 h 67586"/>
                <a:gd name="connsiteX14" fmla="*/ 75696 w 202758"/>
                <a:gd name="connsiteY14" fmla="*/ 18924 h 67586"/>
                <a:gd name="connsiteX15" fmla="*/ 174372 w 202758"/>
                <a:gd name="connsiteY15" fmla="*/ 18924 h 67586"/>
                <a:gd name="connsiteX16" fmla="*/ 174372 w 202758"/>
                <a:gd name="connsiteY16" fmla="*/ 36497 h 67586"/>
                <a:gd name="connsiteX17" fmla="*/ 174372 w 202758"/>
                <a:gd name="connsiteY17" fmla="*/ 62179 h 67586"/>
                <a:gd name="connsiteX18" fmla="*/ 174372 w 202758"/>
                <a:gd name="connsiteY18" fmla="*/ 62179 h 67586"/>
                <a:gd name="connsiteX19" fmla="*/ 179779 w 202758"/>
                <a:gd name="connsiteY19" fmla="*/ 63531 h 67586"/>
                <a:gd name="connsiteX20" fmla="*/ 179779 w 202758"/>
                <a:gd name="connsiteY20" fmla="*/ 62179 h 67586"/>
                <a:gd name="connsiteX21" fmla="*/ 179779 w 202758"/>
                <a:gd name="connsiteY21" fmla="*/ 37848 h 67586"/>
                <a:gd name="connsiteX22" fmla="*/ 204110 w 202758"/>
                <a:gd name="connsiteY22" fmla="*/ 37848 h 67586"/>
                <a:gd name="connsiteX23" fmla="*/ 204110 w 202758"/>
                <a:gd name="connsiteY23" fmla="*/ 71641 h 67586"/>
                <a:gd name="connsiteX24" fmla="*/ 204110 w 202758"/>
                <a:gd name="connsiteY24" fmla="*/ 71641 h 67586"/>
                <a:gd name="connsiteX25" fmla="*/ 209517 w 202758"/>
                <a:gd name="connsiteY25" fmla="*/ 75696 h 67586"/>
                <a:gd name="connsiteX26" fmla="*/ 209517 w 202758"/>
                <a:gd name="connsiteY26" fmla="*/ 35145 h 67586"/>
                <a:gd name="connsiteX27" fmla="*/ 208165 w 202758"/>
                <a:gd name="connsiteY27" fmla="*/ 33793 h 67586"/>
                <a:gd name="connsiteX28" fmla="*/ 208165 w 202758"/>
                <a:gd name="connsiteY28" fmla="*/ 33793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2758" h="67586">
                  <a:moveTo>
                    <a:pt x="208165" y="33793"/>
                  </a:moveTo>
                  <a:lnTo>
                    <a:pt x="181131" y="33793"/>
                  </a:lnTo>
                  <a:lnTo>
                    <a:pt x="181131" y="16221"/>
                  </a:lnTo>
                  <a:cubicBezTo>
                    <a:pt x="181131" y="14869"/>
                    <a:pt x="179779" y="13517"/>
                    <a:pt x="178427" y="13517"/>
                  </a:cubicBezTo>
                  <a:lnTo>
                    <a:pt x="78400" y="13517"/>
                  </a:lnTo>
                  <a:lnTo>
                    <a:pt x="71641" y="1352"/>
                  </a:lnTo>
                  <a:cubicBezTo>
                    <a:pt x="71641" y="0"/>
                    <a:pt x="70290" y="0"/>
                    <a:pt x="68938" y="0"/>
                  </a:cubicBezTo>
                  <a:lnTo>
                    <a:pt x="2704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72993"/>
                  </a:lnTo>
                  <a:cubicBezTo>
                    <a:pt x="1352" y="72993"/>
                    <a:pt x="4055" y="72993"/>
                    <a:pt x="5407" y="72993"/>
                  </a:cubicBezTo>
                  <a:lnTo>
                    <a:pt x="5407" y="5407"/>
                  </a:lnTo>
                  <a:lnTo>
                    <a:pt x="66234" y="5407"/>
                  </a:lnTo>
                  <a:lnTo>
                    <a:pt x="72993" y="17573"/>
                  </a:lnTo>
                  <a:cubicBezTo>
                    <a:pt x="72993" y="18924"/>
                    <a:pt x="74345" y="18924"/>
                    <a:pt x="75696" y="18924"/>
                  </a:cubicBezTo>
                  <a:lnTo>
                    <a:pt x="174372" y="18924"/>
                  </a:lnTo>
                  <a:lnTo>
                    <a:pt x="174372" y="36497"/>
                  </a:lnTo>
                  <a:lnTo>
                    <a:pt x="174372" y="62179"/>
                  </a:lnTo>
                  <a:lnTo>
                    <a:pt x="174372" y="62179"/>
                  </a:lnTo>
                  <a:cubicBezTo>
                    <a:pt x="175724" y="62179"/>
                    <a:pt x="178427" y="62179"/>
                    <a:pt x="179779" y="63531"/>
                  </a:cubicBezTo>
                  <a:lnTo>
                    <a:pt x="179779" y="62179"/>
                  </a:lnTo>
                  <a:lnTo>
                    <a:pt x="179779" y="37848"/>
                  </a:lnTo>
                  <a:lnTo>
                    <a:pt x="204110" y="37848"/>
                  </a:lnTo>
                  <a:lnTo>
                    <a:pt x="204110" y="71641"/>
                  </a:lnTo>
                  <a:cubicBezTo>
                    <a:pt x="204110" y="71641"/>
                    <a:pt x="204110" y="71641"/>
                    <a:pt x="204110" y="71641"/>
                  </a:cubicBezTo>
                  <a:cubicBezTo>
                    <a:pt x="205462" y="72993"/>
                    <a:pt x="208165" y="74345"/>
                    <a:pt x="209517" y="75696"/>
                  </a:cubicBezTo>
                  <a:lnTo>
                    <a:pt x="209517" y="35145"/>
                  </a:lnTo>
                  <a:cubicBezTo>
                    <a:pt x="210869" y="35145"/>
                    <a:pt x="209517" y="33793"/>
                    <a:pt x="208165" y="33793"/>
                  </a:cubicBezTo>
                  <a:lnTo>
                    <a:pt x="208165" y="3379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Szabadkézi sokszög: alakzat 391">
              <a:extLst>
                <a:ext uri="{FF2B5EF4-FFF2-40B4-BE49-F238E27FC236}">
                  <a16:creationId xmlns:a16="http://schemas.microsoft.com/office/drawing/2014/main" id="{C7988DDC-F802-4627-8361-D2DBEBC1E686}"/>
                </a:ext>
              </a:extLst>
            </p:cNvPr>
            <p:cNvSpPr/>
            <p:nvPr/>
          </p:nvSpPr>
          <p:spPr>
            <a:xfrm>
              <a:off x="3838261" y="6064885"/>
              <a:ext cx="13517" cy="13517"/>
            </a:xfrm>
            <a:custGeom>
              <a:avLst/>
              <a:gdLst>
                <a:gd name="connsiteX0" fmla="*/ 5407 w 0"/>
                <a:gd name="connsiteY0" fmla="*/ 0 h 0"/>
                <a:gd name="connsiteX1" fmla="*/ 0 w 0"/>
                <a:gd name="connsiteY1" fmla="*/ 0 h 0"/>
                <a:gd name="connsiteX2" fmla="*/ 5407 w 0"/>
                <a:gd name="connsiteY2" fmla="*/ 0 h 0"/>
                <a:gd name="connsiteX3" fmla="*/ 5407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407" y="0"/>
                  </a:moveTo>
                  <a:lnTo>
                    <a:pt x="0" y="0"/>
                  </a:lnTo>
                  <a:cubicBezTo>
                    <a:pt x="2703" y="0"/>
                    <a:pt x="4055" y="0"/>
                    <a:pt x="5407" y="0"/>
                  </a:cubicBezTo>
                  <a:lnTo>
                    <a:pt x="5407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Szabadkézi sokszög: alakzat 392">
              <a:extLst>
                <a:ext uri="{FF2B5EF4-FFF2-40B4-BE49-F238E27FC236}">
                  <a16:creationId xmlns:a16="http://schemas.microsoft.com/office/drawing/2014/main" id="{FCBAFB15-5F5C-4DA3-BFA2-7F82E80905F7}"/>
                </a:ext>
              </a:extLst>
            </p:cNvPr>
            <p:cNvSpPr/>
            <p:nvPr/>
          </p:nvSpPr>
          <p:spPr>
            <a:xfrm>
              <a:off x="3862592" y="6056775"/>
              <a:ext cx="13517" cy="13517"/>
            </a:xfrm>
            <a:custGeom>
              <a:avLst/>
              <a:gdLst>
                <a:gd name="connsiteX0" fmla="*/ 1352 w 0"/>
                <a:gd name="connsiteY0" fmla="*/ 0 h 0"/>
                <a:gd name="connsiteX1" fmla="*/ 0 w 0"/>
                <a:gd name="connsiteY1" fmla="*/ 2704 h 0"/>
                <a:gd name="connsiteX2" fmla="*/ 1352 w 0"/>
                <a:gd name="connsiteY2" fmla="*/ 0 h 0"/>
                <a:gd name="connsiteX3" fmla="*/ 1352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352" y="0"/>
                  </a:moveTo>
                  <a:cubicBezTo>
                    <a:pt x="1352" y="1352"/>
                    <a:pt x="0" y="1352"/>
                    <a:pt x="0" y="2704"/>
                  </a:cubicBezTo>
                  <a:cubicBezTo>
                    <a:pt x="0" y="2704"/>
                    <a:pt x="1352" y="1352"/>
                    <a:pt x="1352" y="0"/>
                  </a:cubicBezTo>
                  <a:lnTo>
                    <a:pt x="1352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Szabadkézi sokszög: alakzat 393">
              <a:extLst>
                <a:ext uri="{FF2B5EF4-FFF2-40B4-BE49-F238E27FC236}">
                  <a16:creationId xmlns:a16="http://schemas.microsoft.com/office/drawing/2014/main" id="{0488963E-1D1A-44A9-80B5-7AA667391400}"/>
                </a:ext>
              </a:extLst>
            </p:cNvPr>
            <p:cNvSpPr/>
            <p:nvPr/>
          </p:nvSpPr>
          <p:spPr>
            <a:xfrm>
              <a:off x="3753103" y="6018927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90 w 27034"/>
                <a:gd name="connsiteY1" fmla="*/ 0 h 94620"/>
                <a:gd name="connsiteX2" fmla="*/ 31090 w 27034"/>
                <a:gd name="connsiteY2" fmla="*/ 89214 h 94620"/>
                <a:gd name="connsiteX3" fmla="*/ 16221 w 27034"/>
                <a:gd name="connsiteY3" fmla="*/ 105434 h 94620"/>
                <a:gd name="connsiteX4" fmla="*/ 1352 w 27034"/>
                <a:gd name="connsiteY4" fmla="*/ 105434 h 94620"/>
                <a:gd name="connsiteX5" fmla="*/ 0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90" y="0"/>
                  </a:lnTo>
                  <a:lnTo>
                    <a:pt x="31090" y="89214"/>
                  </a:lnTo>
                  <a:cubicBezTo>
                    <a:pt x="31090" y="97324"/>
                    <a:pt x="24331" y="105434"/>
                    <a:pt x="16221" y="105434"/>
                  </a:cubicBezTo>
                  <a:lnTo>
                    <a:pt x="1352" y="1054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Szabadkézi sokszög: alakzat 394">
              <a:extLst>
                <a:ext uri="{FF2B5EF4-FFF2-40B4-BE49-F238E27FC236}">
                  <a16:creationId xmlns:a16="http://schemas.microsoft.com/office/drawing/2014/main" id="{1192F8F4-F0BB-40A9-A0BF-08780F651170}"/>
                </a:ext>
              </a:extLst>
            </p:cNvPr>
            <p:cNvSpPr/>
            <p:nvPr/>
          </p:nvSpPr>
          <p:spPr>
            <a:xfrm>
              <a:off x="3577379" y="5985134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7 h 135172"/>
                <a:gd name="connsiteX3" fmla="*/ 190593 w 189240"/>
                <a:gd name="connsiteY3" fmla="*/ 139227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  <a:gd name="connsiteX11" fmla="*/ 0 w 189240"/>
                <a:gd name="connsiteY11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7"/>
                    <a:pt x="16221" y="139227"/>
                  </a:cubicBezTo>
                  <a:lnTo>
                    <a:pt x="190593" y="139227"/>
                  </a:lnTo>
                  <a:cubicBezTo>
                    <a:pt x="182482" y="139227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Szabadkézi sokszög: alakzat 395">
              <a:extLst>
                <a:ext uri="{FF2B5EF4-FFF2-40B4-BE49-F238E27FC236}">
                  <a16:creationId xmlns:a16="http://schemas.microsoft.com/office/drawing/2014/main" id="{7C99A2C0-0A84-4624-BB2F-48E9C0520FBA}"/>
                </a:ext>
              </a:extLst>
            </p:cNvPr>
            <p:cNvSpPr/>
            <p:nvPr/>
          </p:nvSpPr>
          <p:spPr>
            <a:xfrm>
              <a:off x="3603062" y="5998651"/>
              <a:ext cx="162207" cy="121655"/>
            </a:xfrm>
            <a:custGeom>
              <a:avLst/>
              <a:gdLst>
                <a:gd name="connsiteX0" fmla="*/ 150041 w 162206"/>
                <a:gd name="connsiteY0" fmla="*/ 109490 h 121654"/>
                <a:gd name="connsiteX1" fmla="*/ 150041 w 162206"/>
                <a:gd name="connsiteY1" fmla="*/ 0 h 121654"/>
                <a:gd name="connsiteX2" fmla="*/ 121655 w 162206"/>
                <a:gd name="connsiteY2" fmla="*/ 0 h 121654"/>
                <a:gd name="connsiteX3" fmla="*/ 0 w 162206"/>
                <a:gd name="connsiteY3" fmla="*/ 125710 h 121654"/>
                <a:gd name="connsiteX4" fmla="*/ 164910 w 162206"/>
                <a:gd name="connsiteY4" fmla="*/ 125710 h 121654"/>
                <a:gd name="connsiteX5" fmla="*/ 150041 w 162206"/>
                <a:gd name="connsiteY5" fmla="*/ 109490 h 121654"/>
                <a:gd name="connsiteX6" fmla="*/ 150041 w 162206"/>
                <a:gd name="connsiteY6" fmla="*/ 10949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121654">
                  <a:moveTo>
                    <a:pt x="150041" y="109490"/>
                  </a:moveTo>
                  <a:lnTo>
                    <a:pt x="150041" y="0"/>
                  </a:lnTo>
                  <a:lnTo>
                    <a:pt x="121655" y="0"/>
                  </a:lnTo>
                  <a:lnTo>
                    <a:pt x="0" y="125710"/>
                  </a:lnTo>
                  <a:lnTo>
                    <a:pt x="164910" y="125710"/>
                  </a:lnTo>
                  <a:cubicBezTo>
                    <a:pt x="156800" y="125710"/>
                    <a:pt x="150041" y="117600"/>
                    <a:pt x="150041" y="109490"/>
                  </a:cubicBezTo>
                  <a:lnTo>
                    <a:pt x="150041" y="109490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Szabadkézi sokszög: alakzat 396">
              <a:extLst>
                <a:ext uri="{FF2B5EF4-FFF2-40B4-BE49-F238E27FC236}">
                  <a16:creationId xmlns:a16="http://schemas.microsoft.com/office/drawing/2014/main" id="{79F4E006-FB13-498C-B1CF-8D1A2515CF16}"/>
                </a:ext>
              </a:extLst>
            </p:cNvPr>
            <p:cNvSpPr/>
            <p:nvPr/>
          </p:nvSpPr>
          <p:spPr>
            <a:xfrm>
              <a:off x="3574676" y="5981078"/>
              <a:ext cx="202758" cy="135172"/>
            </a:xfrm>
            <a:custGeom>
              <a:avLst/>
              <a:gdLst>
                <a:gd name="connsiteX0" fmla="*/ 205462 w 202758"/>
                <a:gd name="connsiteY0" fmla="*/ 106786 h 135172"/>
                <a:gd name="connsiteX1" fmla="*/ 205462 w 202758"/>
                <a:gd name="connsiteY1" fmla="*/ 127062 h 135172"/>
                <a:gd name="connsiteX2" fmla="*/ 193296 w 202758"/>
                <a:gd name="connsiteY2" fmla="*/ 139228 h 135172"/>
                <a:gd name="connsiteX3" fmla="*/ 181131 w 202758"/>
                <a:gd name="connsiteY3" fmla="*/ 127062 h 135172"/>
                <a:gd name="connsiteX4" fmla="*/ 181131 w 202758"/>
                <a:gd name="connsiteY4" fmla="*/ 105435 h 135172"/>
                <a:gd name="connsiteX5" fmla="*/ 175724 w 202758"/>
                <a:gd name="connsiteY5" fmla="*/ 105435 h 135172"/>
                <a:gd name="connsiteX6" fmla="*/ 175724 w 202758"/>
                <a:gd name="connsiteY6" fmla="*/ 125710 h 135172"/>
                <a:gd name="connsiteX7" fmla="*/ 181131 w 202758"/>
                <a:gd name="connsiteY7" fmla="*/ 137876 h 135172"/>
                <a:gd name="connsiteX8" fmla="*/ 20276 w 202758"/>
                <a:gd name="connsiteY8" fmla="*/ 137876 h 135172"/>
                <a:gd name="connsiteX9" fmla="*/ 6759 w 202758"/>
                <a:gd name="connsiteY9" fmla="*/ 124359 h 135172"/>
                <a:gd name="connsiteX10" fmla="*/ 6759 w 202758"/>
                <a:gd name="connsiteY10" fmla="*/ 5407 h 135172"/>
                <a:gd name="connsiteX11" fmla="*/ 67586 w 202758"/>
                <a:gd name="connsiteY11" fmla="*/ 5407 h 135172"/>
                <a:gd name="connsiteX12" fmla="*/ 74345 w 202758"/>
                <a:gd name="connsiteY12" fmla="*/ 17573 h 135172"/>
                <a:gd name="connsiteX13" fmla="*/ 77048 w 202758"/>
                <a:gd name="connsiteY13" fmla="*/ 18924 h 135172"/>
                <a:gd name="connsiteX14" fmla="*/ 175724 w 202758"/>
                <a:gd name="connsiteY14" fmla="*/ 18924 h 135172"/>
                <a:gd name="connsiteX15" fmla="*/ 175724 w 202758"/>
                <a:gd name="connsiteY15" fmla="*/ 43255 h 135172"/>
                <a:gd name="connsiteX16" fmla="*/ 181131 w 202758"/>
                <a:gd name="connsiteY16" fmla="*/ 36497 h 135172"/>
                <a:gd name="connsiteX17" fmla="*/ 181131 w 202758"/>
                <a:gd name="connsiteY17" fmla="*/ 16221 h 135172"/>
                <a:gd name="connsiteX18" fmla="*/ 178427 w 202758"/>
                <a:gd name="connsiteY18" fmla="*/ 13517 h 135172"/>
                <a:gd name="connsiteX19" fmla="*/ 78400 w 202758"/>
                <a:gd name="connsiteY19" fmla="*/ 13517 h 135172"/>
                <a:gd name="connsiteX20" fmla="*/ 71641 w 202758"/>
                <a:gd name="connsiteY20" fmla="*/ 1352 h 135172"/>
                <a:gd name="connsiteX21" fmla="*/ 68938 w 202758"/>
                <a:gd name="connsiteY21" fmla="*/ 0 h 135172"/>
                <a:gd name="connsiteX22" fmla="*/ 2703 w 202758"/>
                <a:gd name="connsiteY22" fmla="*/ 0 h 135172"/>
                <a:gd name="connsiteX23" fmla="*/ 0 w 202758"/>
                <a:gd name="connsiteY23" fmla="*/ 2704 h 135172"/>
                <a:gd name="connsiteX24" fmla="*/ 0 w 202758"/>
                <a:gd name="connsiteY24" fmla="*/ 124359 h 135172"/>
                <a:gd name="connsiteX25" fmla="*/ 18924 w 202758"/>
                <a:gd name="connsiteY25" fmla="*/ 144634 h 135172"/>
                <a:gd name="connsiteX26" fmla="*/ 178427 w 202758"/>
                <a:gd name="connsiteY26" fmla="*/ 144634 h 135172"/>
                <a:gd name="connsiteX27" fmla="*/ 193296 w 202758"/>
                <a:gd name="connsiteY27" fmla="*/ 144634 h 135172"/>
                <a:gd name="connsiteX28" fmla="*/ 210868 w 202758"/>
                <a:gd name="connsiteY28" fmla="*/ 125710 h 135172"/>
                <a:gd name="connsiteX29" fmla="*/ 210868 w 202758"/>
                <a:gd name="connsiteY29" fmla="*/ 104083 h 135172"/>
                <a:gd name="connsiteX30" fmla="*/ 205462 w 202758"/>
                <a:gd name="connsiteY30" fmla="*/ 106786 h 135172"/>
                <a:gd name="connsiteX31" fmla="*/ 205462 w 202758"/>
                <a:gd name="connsiteY31" fmla="*/ 106786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2758" h="135172">
                  <a:moveTo>
                    <a:pt x="205462" y="106786"/>
                  </a:moveTo>
                  <a:lnTo>
                    <a:pt x="205462" y="127062"/>
                  </a:lnTo>
                  <a:cubicBezTo>
                    <a:pt x="205462" y="133821"/>
                    <a:pt x="200055" y="139228"/>
                    <a:pt x="193296" y="139228"/>
                  </a:cubicBezTo>
                  <a:cubicBezTo>
                    <a:pt x="186537" y="139228"/>
                    <a:pt x="181131" y="133821"/>
                    <a:pt x="181131" y="127062"/>
                  </a:cubicBezTo>
                  <a:lnTo>
                    <a:pt x="181131" y="105435"/>
                  </a:lnTo>
                  <a:cubicBezTo>
                    <a:pt x="179779" y="105435"/>
                    <a:pt x="177075" y="105435"/>
                    <a:pt x="175724" y="105435"/>
                  </a:cubicBezTo>
                  <a:lnTo>
                    <a:pt x="175724" y="125710"/>
                  </a:lnTo>
                  <a:cubicBezTo>
                    <a:pt x="175724" y="131117"/>
                    <a:pt x="177075" y="135172"/>
                    <a:pt x="181131" y="137876"/>
                  </a:cubicBezTo>
                  <a:lnTo>
                    <a:pt x="20276" y="137876"/>
                  </a:lnTo>
                  <a:cubicBezTo>
                    <a:pt x="12165" y="137876"/>
                    <a:pt x="6759" y="131117"/>
                    <a:pt x="6759" y="124359"/>
                  </a:cubicBezTo>
                  <a:lnTo>
                    <a:pt x="6759" y="5407"/>
                  </a:lnTo>
                  <a:lnTo>
                    <a:pt x="67586" y="5407"/>
                  </a:lnTo>
                  <a:lnTo>
                    <a:pt x="74345" y="17573"/>
                  </a:lnTo>
                  <a:cubicBezTo>
                    <a:pt x="74345" y="18924"/>
                    <a:pt x="75696" y="18924"/>
                    <a:pt x="77048" y="18924"/>
                  </a:cubicBezTo>
                  <a:lnTo>
                    <a:pt x="175724" y="18924"/>
                  </a:lnTo>
                  <a:lnTo>
                    <a:pt x="175724" y="43255"/>
                  </a:lnTo>
                  <a:cubicBezTo>
                    <a:pt x="177075" y="40552"/>
                    <a:pt x="179779" y="39200"/>
                    <a:pt x="181131" y="36497"/>
                  </a:cubicBezTo>
                  <a:lnTo>
                    <a:pt x="181131" y="16221"/>
                  </a:lnTo>
                  <a:cubicBezTo>
                    <a:pt x="181131" y="14869"/>
                    <a:pt x="179779" y="13517"/>
                    <a:pt x="178427" y="13517"/>
                  </a:cubicBezTo>
                  <a:lnTo>
                    <a:pt x="78400" y="13517"/>
                  </a:lnTo>
                  <a:lnTo>
                    <a:pt x="71641" y="1352"/>
                  </a:lnTo>
                  <a:cubicBezTo>
                    <a:pt x="71641" y="0"/>
                    <a:pt x="70289" y="0"/>
                    <a:pt x="68938" y="0"/>
                  </a:cubicBez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124359"/>
                  </a:lnTo>
                  <a:cubicBezTo>
                    <a:pt x="0" y="135172"/>
                    <a:pt x="8110" y="144634"/>
                    <a:pt x="18924" y="144634"/>
                  </a:cubicBezTo>
                  <a:lnTo>
                    <a:pt x="178427" y="144634"/>
                  </a:lnTo>
                  <a:lnTo>
                    <a:pt x="193296" y="144634"/>
                  </a:lnTo>
                  <a:cubicBezTo>
                    <a:pt x="202758" y="144634"/>
                    <a:pt x="210868" y="136524"/>
                    <a:pt x="210868" y="125710"/>
                  </a:cubicBezTo>
                  <a:lnTo>
                    <a:pt x="210868" y="104083"/>
                  </a:lnTo>
                  <a:cubicBezTo>
                    <a:pt x="209517" y="106786"/>
                    <a:pt x="208165" y="106786"/>
                    <a:pt x="205462" y="106786"/>
                  </a:cubicBezTo>
                  <a:lnTo>
                    <a:pt x="205462" y="10678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Szabadkézi sokszög: alakzat 397">
              <a:extLst>
                <a:ext uri="{FF2B5EF4-FFF2-40B4-BE49-F238E27FC236}">
                  <a16:creationId xmlns:a16="http://schemas.microsoft.com/office/drawing/2014/main" id="{286023FC-FF51-48EB-829C-64589856980A}"/>
                </a:ext>
              </a:extLst>
            </p:cNvPr>
            <p:cNvSpPr/>
            <p:nvPr/>
          </p:nvSpPr>
          <p:spPr>
            <a:xfrm>
              <a:off x="3605765" y="6041906"/>
              <a:ext cx="108138" cy="27034"/>
            </a:xfrm>
            <a:custGeom>
              <a:avLst/>
              <a:gdLst>
                <a:gd name="connsiteX0" fmla="*/ 93269 w 108137"/>
                <a:gd name="connsiteY0" fmla="*/ 37848 h 27034"/>
                <a:gd name="connsiteX1" fmla="*/ 18924 w 108137"/>
                <a:gd name="connsiteY1" fmla="*/ 37848 h 27034"/>
                <a:gd name="connsiteX2" fmla="*/ 0 w 108137"/>
                <a:gd name="connsiteY2" fmla="*/ 18924 h 27034"/>
                <a:gd name="connsiteX3" fmla="*/ 0 w 108137"/>
                <a:gd name="connsiteY3" fmla="*/ 18924 h 27034"/>
                <a:gd name="connsiteX4" fmla="*/ 18924 w 108137"/>
                <a:gd name="connsiteY4" fmla="*/ 0 h 27034"/>
                <a:gd name="connsiteX5" fmla="*/ 93269 w 108137"/>
                <a:gd name="connsiteY5" fmla="*/ 0 h 27034"/>
                <a:gd name="connsiteX6" fmla="*/ 112193 w 108137"/>
                <a:gd name="connsiteY6" fmla="*/ 18924 h 27034"/>
                <a:gd name="connsiteX7" fmla="*/ 112193 w 108137"/>
                <a:gd name="connsiteY7" fmla="*/ 18924 h 27034"/>
                <a:gd name="connsiteX8" fmla="*/ 93269 w 108137"/>
                <a:gd name="connsiteY8" fmla="*/ 37848 h 27034"/>
                <a:gd name="connsiteX9" fmla="*/ 93269 w 108137"/>
                <a:gd name="connsiteY9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37" h="27034">
                  <a:moveTo>
                    <a:pt x="93269" y="37848"/>
                  </a:moveTo>
                  <a:lnTo>
                    <a:pt x="18924" y="37848"/>
                  </a:lnTo>
                  <a:cubicBezTo>
                    <a:pt x="9462" y="37848"/>
                    <a:pt x="0" y="29738"/>
                    <a:pt x="0" y="18924"/>
                  </a:cubicBezTo>
                  <a:lnTo>
                    <a:pt x="0" y="18924"/>
                  </a:lnTo>
                  <a:cubicBezTo>
                    <a:pt x="0" y="8110"/>
                    <a:pt x="8110" y="0"/>
                    <a:pt x="18924" y="0"/>
                  </a:cubicBezTo>
                  <a:lnTo>
                    <a:pt x="93269" y="0"/>
                  </a:lnTo>
                  <a:cubicBezTo>
                    <a:pt x="102731" y="0"/>
                    <a:pt x="112193" y="8110"/>
                    <a:pt x="112193" y="18924"/>
                  </a:cubicBezTo>
                  <a:lnTo>
                    <a:pt x="112193" y="18924"/>
                  </a:lnTo>
                  <a:cubicBezTo>
                    <a:pt x="110841" y="28386"/>
                    <a:pt x="102731" y="37848"/>
                    <a:pt x="93269" y="37848"/>
                  </a:cubicBezTo>
                  <a:lnTo>
                    <a:pt x="93269" y="37848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Szabadkézi sokszög: alakzat 398">
              <a:extLst>
                <a:ext uri="{FF2B5EF4-FFF2-40B4-BE49-F238E27FC236}">
                  <a16:creationId xmlns:a16="http://schemas.microsoft.com/office/drawing/2014/main" id="{2FBDF8D2-F069-47E8-93BA-C1B5ABC084ED}"/>
                </a:ext>
              </a:extLst>
            </p:cNvPr>
            <p:cNvSpPr/>
            <p:nvPr/>
          </p:nvSpPr>
          <p:spPr>
            <a:xfrm>
              <a:off x="3646317" y="6041906"/>
              <a:ext cx="67586" cy="27034"/>
            </a:xfrm>
            <a:custGeom>
              <a:avLst/>
              <a:gdLst>
                <a:gd name="connsiteX0" fmla="*/ 52717 w 67586"/>
                <a:gd name="connsiteY0" fmla="*/ 37848 h 27034"/>
                <a:gd name="connsiteX1" fmla="*/ 71641 w 67586"/>
                <a:gd name="connsiteY1" fmla="*/ 18924 h 27034"/>
                <a:gd name="connsiteX2" fmla="*/ 71641 w 67586"/>
                <a:gd name="connsiteY2" fmla="*/ 18924 h 27034"/>
                <a:gd name="connsiteX3" fmla="*/ 52717 w 67586"/>
                <a:gd name="connsiteY3" fmla="*/ 0 h 27034"/>
                <a:gd name="connsiteX4" fmla="*/ 36497 w 67586"/>
                <a:gd name="connsiteY4" fmla="*/ 0 h 27034"/>
                <a:gd name="connsiteX5" fmla="*/ 0 w 67586"/>
                <a:gd name="connsiteY5" fmla="*/ 37848 h 27034"/>
                <a:gd name="connsiteX6" fmla="*/ 52717 w 67586"/>
                <a:gd name="connsiteY6" fmla="*/ 37848 h 27034"/>
                <a:gd name="connsiteX7" fmla="*/ 52717 w 67586"/>
                <a:gd name="connsiteY7" fmla="*/ 37848 h 27034"/>
                <a:gd name="connsiteX8" fmla="*/ 52717 w 67586"/>
                <a:gd name="connsiteY8" fmla="*/ 37848 h 27034"/>
                <a:gd name="connsiteX9" fmla="*/ 52717 w 67586"/>
                <a:gd name="connsiteY9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86" h="27034">
                  <a:moveTo>
                    <a:pt x="52717" y="37848"/>
                  </a:moveTo>
                  <a:cubicBezTo>
                    <a:pt x="62179" y="37848"/>
                    <a:pt x="71641" y="29738"/>
                    <a:pt x="71641" y="18924"/>
                  </a:cubicBezTo>
                  <a:lnTo>
                    <a:pt x="71641" y="18924"/>
                  </a:lnTo>
                  <a:cubicBezTo>
                    <a:pt x="71641" y="8110"/>
                    <a:pt x="63531" y="0"/>
                    <a:pt x="52717" y="0"/>
                  </a:cubicBezTo>
                  <a:lnTo>
                    <a:pt x="36497" y="0"/>
                  </a:lnTo>
                  <a:lnTo>
                    <a:pt x="0" y="37848"/>
                  </a:lnTo>
                  <a:lnTo>
                    <a:pt x="52717" y="37848"/>
                  </a:lnTo>
                  <a:lnTo>
                    <a:pt x="52717" y="37848"/>
                  </a:lnTo>
                  <a:lnTo>
                    <a:pt x="52717" y="37848"/>
                  </a:lnTo>
                  <a:lnTo>
                    <a:pt x="52717" y="37848"/>
                  </a:lnTo>
                  <a:close/>
                </a:path>
              </a:pathLst>
            </a:custGeom>
            <a:solidFill>
              <a:srgbClr val="F2B269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Szabadkézi sokszög: alakzat 399">
              <a:extLst>
                <a:ext uri="{FF2B5EF4-FFF2-40B4-BE49-F238E27FC236}">
                  <a16:creationId xmlns:a16="http://schemas.microsoft.com/office/drawing/2014/main" id="{7C663E19-C3D8-4AE7-A7AA-9555F7157B0D}"/>
                </a:ext>
              </a:extLst>
            </p:cNvPr>
            <p:cNvSpPr/>
            <p:nvPr/>
          </p:nvSpPr>
          <p:spPr>
            <a:xfrm>
              <a:off x="3603062" y="6039202"/>
              <a:ext cx="108138" cy="40552"/>
            </a:xfrm>
            <a:custGeom>
              <a:avLst/>
              <a:gdLst>
                <a:gd name="connsiteX0" fmla="*/ 95972 w 108137"/>
                <a:gd name="connsiteY0" fmla="*/ 43255 h 40551"/>
                <a:gd name="connsiteX1" fmla="*/ 21628 w 108137"/>
                <a:gd name="connsiteY1" fmla="*/ 43255 h 40551"/>
                <a:gd name="connsiteX2" fmla="*/ 0 w 108137"/>
                <a:gd name="connsiteY2" fmla="*/ 21628 h 40551"/>
                <a:gd name="connsiteX3" fmla="*/ 21628 w 108137"/>
                <a:gd name="connsiteY3" fmla="*/ 0 h 40551"/>
                <a:gd name="connsiteX4" fmla="*/ 95972 w 108137"/>
                <a:gd name="connsiteY4" fmla="*/ 0 h 40551"/>
                <a:gd name="connsiteX5" fmla="*/ 117600 w 108137"/>
                <a:gd name="connsiteY5" fmla="*/ 21628 h 40551"/>
                <a:gd name="connsiteX6" fmla="*/ 95972 w 108137"/>
                <a:gd name="connsiteY6" fmla="*/ 43255 h 40551"/>
                <a:gd name="connsiteX7" fmla="*/ 95972 w 108137"/>
                <a:gd name="connsiteY7" fmla="*/ 43255 h 40551"/>
                <a:gd name="connsiteX8" fmla="*/ 20276 w 108137"/>
                <a:gd name="connsiteY8" fmla="*/ 5407 h 40551"/>
                <a:gd name="connsiteX9" fmla="*/ 5407 w 108137"/>
                <a:gd name="connsiteY9" fmla="*/ 21628 h 40551"/>
                <a:gd name="connsiteX10" fmla="*/ 20276 w 108137"/>
                <a:gd name="connsiteY10" fmla="*/ 37848 h 40551"/>
                <a:gd name="connsiteX11" fmla="*/ 94620 w 108137"/>
                <a:gd name="connsiteY11" fmla="*/ 37848 h 40551"/>
                <a:gd name="connsiteX12" fmla="*/ 109490 w 108137"/>
                <a:gd name="connsiteY12" fmla="*/ 21628 h 40551"/>
                <a:gd name="connsiteX13" fmla="*/ 94620 w 108137"/>
                <a:gd name="connsiteY13" fmla="*/ 5407 h 40551"/>
                <a:gd name="connsiteX14" fmla="*/ 20276 w 108137"/>
                <a:gd name="connsiteY14" fmla="*/ 5407 h 40551"/>
                <a:gd name="connsiteX15" fmla="*/ 20276 w 108137"/>
                <a:gd name="connsiteY15" fmla="*/ 5407 h 40551"/>
                <a:gd name="connsiteX16" fmla="*/ 20276 w 108137"/>
                <a:gd name="connsiteY16" fmla="*/ 5407 h 40551"/>
                <a:gd name="connsiteX17" fmla="*/ 20276 w 108137"/>
                <a:gd name="connsiteY17" fmla="*/ 5407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137" h="40551">
                  <a:moveTo>
                    <a:pt x="95972" y="43255"/>
                  </a:moveTo>
                  <a:lnTo>
                    <a:pt x="21628" y="43255"/>
                  </a:lnTo>
                  <a:cubicBezTo>
                    <a:pt x="9462" y="43255"/>
                    <a:pt x="0" y="33793"/>
                    <a:pt x="0" y="21628"/>
                  </a:cubicBezTo>
                  <a:cubicBezTo>
                    <a:pt x="0" y="9462"/>
                    <a:pt x="9462" y="0"/>
                    <a:pt x="21628" y="0"/>
                  </a:cubicBezTo>
                  <a:lnTo>
                    <a:pt x="95972" y="0"/>
                  </a:lnTo>
                  <a:cubicBezTo>
                    <a:pt x="108138" y="0"/>
                    <a:pt x="117600" y="9462"/>
                    <a:pt x="117600" y="21628"/>
                  </a:cubicBezTo>
                  <a:cubicBezTo>
                    <a:pt x="116248" y="33793"/>
                    <a:pt x="106786" y="43255"/>
                    <a:pt x="95972" y="43255"/>
                  </a:cubicBezTo>
                  <a:lnTo>
                    <a:pt x="95972" y="43255"/>
                  </a:lnTo>
                  <a:close/>
                  <a:moveTo>
                    <a:pt x="20276" y="5407"/>
                  </a:moveTo>
                  <a:cubicBezTo>
                    <a:pt x="12166" y="5407"/>
                    <a:pt x="5407" y="12165"/>
                    <a:pt x="5407" y="21628"/>
                  </a:cubicBezTo>
                  <a:cubicBezTo>
                    <a:pt x="5407" y="29738"/>
                    <a:pt x="12166" y="37848"/>
                    <a:pt x="20276" y="37848"/>
                  </a:cubicBezTo>
                  <a:lnTo>
                    <a:pt x="94620" y="37848"/>
                  </a:lnTo>
                  <a:cubicBezTo>
                    <a:pt x="102731" y="37848"/>
                    <a:pt x="109490" y="31089"/>
                    <a:pt x="109490" y="21628"/>
                  </a:cubicBezTo>
                  <a:cubicBezTo>
                    <a:pt x="109490" y="13517"/>
                    <a:pt x="102731" y="5407"/>
                    <a:pt x="94620" y="5407"/>
                  </a:cubicBezTo>
                  <a:lnTo>
                    <a:pt x="20276" y="5407"/>
                  </a:lnTo>
                  <a:lnTo>
                    <a:pt x="20276" y="5407"/>
                  </a:lnTo>
                  <a:lnTo>
                    <a:pt x="20276" y="5407"/>
                  </a:lnTo>
                  <a:lnTo>
                    <a:pt x="20276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Szabadkézi sokszög: alakzat 400">
              <a:extLst>
                <a:ext uri="{FF2B5EF4-FFF2-40B4-BE49-F238E27FC236}">
                  <a16:creationId xmlns:a16="http://schemas.microsoft.com/office/drawing/2014/main" id="{F80AE7FA-9CF2-4022-9543-0DECD29189E5}"/>
                </a:ext>
              </a:extLst>
            </p:cNvPr>
            <p:cNvSpPr/>
            <p:nvPr/>
          </p:nvSpPr>
          <p:spPr>
            <a:xfrm>
              <a:off x="3732827" y="5989189"/>
              <a:ext cx="162207" cy="94621"/>
            </a:xfrm>
            <a:custGeom>
              <a:avLst/>
              <a:gdLst>
                <a:gd name="connsiteX0" fmla="*/ 175724 w 162206"/>
                <a:gd name="connsiteY0" fmla="*/ 90566 h 94620"/>
                <a:gd name="connsiteX1" fmla="*/ 87862 w 162206"/>
                <a:gd name="connsiteY1" fmla="*/ 0 h 94620"/>
                <a:gd name="connsiteX2" fmla="*/ 0 w 162206"/>
                <a:gd name="connsiteY2" fmla="*/ 90566 h 94620"/>
                <a:gd name="connsiteX3" fmla="*/ 0 w 162206"/>
                <a:gd name="connsiteY3" fmla="*/ 97324 h 94620"/>
                <a:gd name="connsiteX4" fmla="*/ 174372 w 162206"/>
                <a:gd name="connsiteY4" fmla="*/ 97324 h 94620"/>
                <a:gd name="connsiteX5" fmla="*/ 175724 w 162206"/>
                <a:gd name="connsiteY5" fmla="*/ 90566 h 94620"/>
                <a:gd name="connsiteX6" fmla="*/ 175724 w 162206"/>
                <a:gd name="connsiteY6" fmla="*/ 90566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94620">
                  <a:moveTo>
                    <a:pt x="175724" y="90566"/>
                  </a:moveTo>
                  <a:cubicBezTo>
                    <a:pt x="175724" y="40552"/>
                    <a:pt x="136524" y="0"/>
                    <a:pt x="87862" y="0"/>
                  </a:cubicBezTo>
                  <a:cubicBezTo>
                    <a:pt x="39200" y="0"/>
                    <a:pt x="0" y="40552"/>
                    <a:pt x="0" y="90566"/>
                  </a:cubicBezTo>
                  <a:cubicBezTo>
                    <a:pt x="0" y="93269"/>
                    <a:pt x="0" y="95972"/>
                    <a:pt x="0" y="97324"/>
                  </a:cubicBezTo>
                  <a:lnTo>
                    <a:pt x="174372" y="97324"/>
                  </a:lnTo>
                  <a:cubicBezTo>
                    <a:pt x="175724" y="95972"/>
                    <a:pt x="175724" y="93269"/>
                    <a:pt x="175724" y="90566"/>
                  </a:cubicBezTo>
                  <a:lnTo>
                    <a:pt x="175724" y="90566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Szabadkézi sokszög: alakzat 401">
              <a:extLst>
                <a:ext uri="{FF2B5EF4-FFF2-40B4-BE49-F238E27FC236}">
                  <a16:creationId xmlns:a16="http://schemas.microsoft.com/office/drawing/2014/main" id="{02686884-3329-4397-963A-986DE68DAB3A}"/>
                </a:ext>
              </a:extLst>
            </p:cNvPr>
            <p:cNvSpPr/>
            <p:nvPr/>
          </p:nvSpPr>
          <p:spPr>
            <a:xfrm>
              <a:off x="3800413" y="6009464"/>
              <a:ext cx="94620" cy="67586"/>
            </a:xfrm>
            <a:custGeom>
              <a:avLst/>
              <a:gdLst>
                <a:gd name="connsiteX0" fmla="*/ 108138 w 94620"/>
                <a:gd name="connsiteY0" fmla="*/ 70290 h 67586"/>
                <a:gd name="connsiteX1" fmla="*/ 75696 w 94620"/>
                <a:gd name="connsiteY1" fmla="*/ 0 h 67586"/>
                <a:gd name="connsiteX2" fmla="*/ 0 w 94620"/>
                <a:gd name="connsiteY2" fmla="*/ 78400 h 67586"/>
                <a:gd name="connsiteX3" fmla="*/ 108138 w 94620"/>
                <a:gd name="connsiteY3" fmla="*/ 78400 h 67586"/>
                <a:gd name="connsiteX4" fmla="*/ 108138 w 94620"/>
                <a:gd name="connsiteY4" fmla="*/ 70290 h 67586"/>
                <a:gd name="connsiteX5" fmla="*/ 108138 w 94620"/>
                <a:gd name="connsiteY5" fmla="*/ 7029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20" h="67586">
                  <a:moveTo>
                    <a:pt x="108138" y="70290"/>
                  </a:moveTo>
                  <a:cubicBezTo>
                    <a:pt x="108138" y="41903"/>
                    <a:pt x="94620" y="16221"/>
                    <a:pt x="75696" y="0"/>
                  </a:cubicBezTo>
                  <a:lnTo>
                    <a:pt x="0" y="78400"/>
                  </a:lnTo>
                  <a:lnTo>
                    <a:pt x="108138" y="78400"/>
                  </a:lnTo>
                  <a:cubicBezTo>
                    <a:pt x="108138" y="75696"/>
                    <a:pt x="108138" y="72993"/>
                    <a:pt x="108138" y="70290"/>
                  </a:cubicBezTo>
                  <a:lnTo>
                    <a:pt x="108138" y="70290"/>
                  </a:lnTo>
                  <a:close/>
                </a:path>
              </a:pathLst>
            </a:custGeom>
            <a:solidFill>
              <a:srgbClr val="E97C0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Szabadkézi sokszög: alakzat 402">
              <a:extLst>
                <a:ext uri="{FF2B5EF4-FFF2-40B4-BE49-F238E27FC236}">
                  <a16:creationId xmlns:a16="http://schemas.microsoft.com/office/drawing/2014/main" id="{70AFCF08-7CE8-40B0-9AC6-13AA1BCED3CF}"/>
                </a:ext>
              </a:extLst>
            </p:cNvPr>
            <p:cNvSpPr/>
            <p:nvPr/>
          </p:nvSpPr>
          <p:spPr>
            <a:xfrm>
              <a:off x="3755806" y="6014871"/>
              <a:ext cx="121655" cy="67586"/>
            </a:xfrm>
            <a:custGeom>
              <a:avLst/>
              <a:gdLst>
                <a:gd name="connsiteX0" fmla="*/ 129765 w 121654"/>
                <a:gd name="connsiteY0" fmla="*/ 66235 h 67586"/>
                <a:gd name="connsiteX1" fmla="*/ 64882 w 121654"/>
                <a:gd name="connsiteY1" fmla="*/ 0 h 67586"/>
                <a:gd name="connsiteX2" fmla="*/ 0 w 121654"/>
                <a:gd name="connsiteY2" fmla="*/ 66235 h 67586"/>
                <a:gd name="connsiteX3" fmla="*/ 0 w 121654"/>
                <a:gd name="connsiteY3" fmla="*/ 71641 h 67586"/>
                <a:gd name="connsiteX4" fmla="*/ 129765 w 121654"/>
                <a:gd name="connsiteY4" fmla="*/ 71641 h 67586"/>
                <a:gd name="connsiteX5" fmla="*/ 129765 w 121654"/>
                <a:gd name="connsiteY5" fmla="*/ 66235 h 67586"/>
                <a:gd name="connsiteX6" fmla="*/ 129765 w 121654"/>
                <a:gd name="connsiteY6" fmla="*/ 66235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54" h="67586">
                  <a:moveTo>
                    <a:pt x="129765" y="66235"/>
                  </a:moveTo>
                  <a:cubicBezTo>
                    <a:pt x="129765" y="29738"/>
                    <a:pt x="100027" y="0"/>
                    <a:pt x="64882" y="0"/>
                  </a:cubicBezTo>
                  <a:cubicBezTo>
                    <a:pt x="28386" y="0"/>
                    <a:pt x="0" y="29738"/>
                    <a:pt x="0" y="66235"/>
                  </a:cubicBezTo>
                  <a:cubicBezTo>
                    <a:pt x="0" y="67586"/>
                    <a:pt x="0" y="70290"/>
                    <a:pt x="0" y="71641"/>
                  </a:cubicBezTo>
                  <a:lnTo>
                    <a:pt x="129765" y="71641"/>
                  </a:lnTo>
                  <a:cubicBezTo>
                    <a:pt x="129765" y="70290"/>
                    <a:pt x="129765" y="68938"/>
                    <a:pt x="129765" y="66235"/>
                  </a:cubicBezTo>
                  <a:lnTo>
                    <a:pt x="129765" y="66235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Szabadkézi sokszög: alakzat 403">
              <a:extLst>
                <a:ext uri="{FF2B5EF4-FFF2-40B4-BE49-F238E27FC236}">
                  <a16:creationId xmlns:a16="http://schemas.microsoft.com/office/drawing/2014/main" id="{ADA99B04-5E0F-4525-BEE6-10CB720E4228}"/>
                </a:ext>
              </a:extLst>
            </p:cNvPr>
            <p:cNvSpPr/>
            <p:nvPr/>
          </p:nvSpPr>
          <p:spPr>
            <a:xfrm>
              <a:off x="3800413" y="6027037"/>
              <a:ext cx="81103" cy="54069"/>
            </a:xfrm>
            <a:custGeom>
              <a:avLst/>
              <a:gdLst>
                <a:gd name="connsiteX0" fmla="*/ 85158 w 81103"/>
                <a:gd name="connsiteY0" fmla="*/ 54069 h 54068"/>
                <a:gd name="connsiteX1" fmla="*/ 58124 w 81103"/>
                <a:gd name="connsiteY1" fmla="*/ 0 h 54068"/>
                <a:gd name="connsiteX2" fmla="*/ 0 w 81103"/>
                <a:gd name="connsiteY2" fmla="*/ 59476 h 54068"/>
                <a:gd name="connsiteX3" fmla="*/ 86510 w 81103"/>
                <a:gd name="connsiteY3" fmla="*/ 59476 h 54068"/>
                <a:gd name="connsiteX4" fmla="*/ 85158 w 81103"/>
                <a:gd name="connsiteY4" fmla="*/ 54069 h 54068"/>
                <a:gd name="connsiteX5" fmla="*/ 85158 w 81103"/>
                <a:gd name="connsiteY5" fmla="*/ 54069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03" h="54068">
                  <a:moveTo>
                    <a:pt x="85158" y="54069"/>
                  </a:moveTo>
                  <a:cubicBezTo>
                    <a:pt x="85158" y="31089"/>
                    <a:pt x="74344" y="12165"/>
                    <a:pt x="58124" y="0"/>
                  </a:cubicBezTo>
                  <a:lnTo>
                    <a:pt x="0" y="59476"/>
                  </a:lnTo>
                  <a:lnTo>
                    <a:pt x="86510" y="59476"/>
                  </a:lnTo>
                  <a:cubicBezTo>
                    <a:pt x="85158" y="58124"/>
                    <a:pt x="85158" y="56772"/>
                    <a:pt x="85158" y="54069"/>
                  </a:cubicBezTo>
                  <a:lnTo>
                    <a:pt x="85158" y="54069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Szabadkézi sokszög: alakzat 404">
              <a:extLst>
                <a:ext uri="{FF2B5EF4-FFF2-40B4-BE49-F238E27FC236}">
                  <a16:creationId xmlns:a16="http://schemas.microsoft.com/office/drawing/2014/main" id="{7B646503-E84B-4627-98FB-4620B6939303}"/>
                </a:ext>
              </a:extLst>
            </p:cNvPr>
            <p:cNvSpPr/>
            <p:nvPr/>
          </p:nvSpPr>
          <p:spPr>
            <a:xfrm>
              <a:off x="3826096" y="6031092"/>
              <a:ext cx="40552" cy="40552"/>
            </a:xfrm>
            <a:custGeom>
              <a:avLst/>
              <a:gdLst>
                <a:gd name="connsiteX0" fmla="*/ 0 w 40551"/>
                <a:gd name="connsiteY0" fmla="*/ 39200 h 40551"/>
                <a:gd name="connsiteX1" fmla="*/ 48662 w 40551"/>
                <a:gd name="connsiteY1" fmla="*/ 0 h 40551"/>
                <a:gd name="connsiteX2" fmla="*/ 10814 w 40551"/>
                <a:gd name="connsiteY2" fmla="*/ 50014 h 40551"/>
                <a:gd name="connsiteX3" fmla="*/ 0 w 40551"/>
                <a:gd name="connsiteY3" fmla="*/ 3920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51" h="40551">
                  <a:moveTo>
                    <a:pt x="0" y="39200"/>
                  </a:moveTo>
                  <a:lnTo>
                    <a:pt x="48662" y="0"/>
                  </a:lnTo>
                  <a:lnTo>
                    <a:pt x="10814" y="50014"/>
                  </a:lnTo>
                  <a:lnTo>
                    <a:pt x="0" y="3920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Szabadkézi sokszög: alakzat 405">
              <a:extLst>
                <a:ext uri="{FF2B5EF4-FFF2-40B4-BE49-F238E27FC236}">
                  <a16:creationId xmlns:a16="http://schemas.microsoft.com/office/drawing/2014/main" id="{1412035D-040D-42E0-BD29-25C5E23E8FCF}"/>
                </a:ext>
              </a:extLst>
            </p:cNvPr>
            <p:cNvSpPr/>
            <p:nvPr/>
          </p:nvSpPr>
          <p:spPr>
            <a:xfrm>
              <a:off x="3799061" y="6066237"/>
              <a:ext cx="40552" cy="13517"/>
            </a:xfrm>
            <a:custGeom>
              <a:avLst/>
              <a:gdLst>
                <a:gd name="connsiteX0" fmla="*/ 0 w 40551"/>
                <a:gd name="connsiteY0" fmla="*/ 20276 h 13517"/>
                <a:gd name="connsiteX1" fmla="*/ 20276 w 40551"/>
                <a:gd name="connsiteY1" fmla="*/ 0 h 13517"/>
                <a:gd name="connsiteX2" fmla="*/ 40552 w 40551"/>
                <a:gd name="connsiteY2" fmla="*/ 20276 h 13517"/>
                <a:gd name="connsiteX3" fmla="*/ 0 w 40551"/>
                <a:gd name="connsiteY3" fmla="*/ 20276 h 13517"/>
                <a:gd name="connsiteX4" fmla="*/ 0 w 40551"/>
                <a:gd name="connsiteY4" fmla="*/ 20276 h 13517"/>
                <a:gd name="connsiteX5" fmla="*/ 0 w 40551"/>
                <a:gd name="connsiteY5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13517">
                  <a:moveTo>
                    <a:pt x="0" y="20276"/>
                  </a:moveTo>
                  <a:cubicBezTo>
                    <a:pt x="0" y="9462"/>
                    <a:pt x="9462" y="0"/>
                    <a:pt x="20276" y="0"/>
                  </a:cubicBezTo>
                  <a:cubicBezTo>
                    <a:pt x="31090" y="0"/>
                    <a:pt x="40552" y="9462"/>
                    <a:pt x="40552" y="20276"/>
                  </a:cubicBezTo>
                  <a:lnTo>
                    <a:pt x="0" y="20276"/>
                  </a:lnTo>
                  <a:lnTo>
                    <a:pt x="0" y="20276"/>
                  </a:lnTo>
                  <a:lnTo>
                    <a:pt x="0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Szabadkézi sokszög: alakzat 406">
              <a:extLst>
                <a:ext uri="{FF2B5EF4-FFF2-40B4-BE49-F238E27FC236}">
                  <a16:creationId xmlns:a16="http://schemas.microsoft.com/office/drawing/2014/main" id="{67EC0FCF-E39D-4A82-89CC-DECDCB182F7A}"/>
                </a:ext>
              </a:extLst>
            </p:cNvPr>
            <p:cNvSpPr/>
            <p:nvPr/>
          </p:nvSpPr>
          <p:spPr>
            <a:xfrm>
              <a:off x="3730124" y="5986485"/>
              <a:ext cx="175724" cy="94621"/>
            </a:xfrm>
            <a:custGeom>
              <a:avLst/>
              <a:gdLst>
                <a:gd name="connsiteX0" fmla="*/ 90565 w 175723"/>
                <a:gd name="connsiteY0" fmla="*/ 0 h 94620"/>
                <a:gd name="connsiteX1" fmla="*/ 0 w 175723"/>
                <a:gd name="connsiteY1" fmla="*/ 93269 h 94620"/>
                <a:gd name="connsiteX2" fmla="*/ 0 w 175723"/>
                <a:gd name="connsiteY2" fmla="*/ 101379 h 94620"/>
                <a:gd name="connsiteX3" fmla="*/ 2703 w 175723"/>
                <a:gd name="connsiteY3" fmla="*/ 104082 h 94620"/>
                <a:gd name="connsiteX4" fmla="*/ 177076 w 175723"/>
                <a:gd name="connsiteY4" fmla="*/ 104082 h 94620"/>
                <a:gd name="connsiteX5" fmla="*/ 179779 w 175723"/>
                <a:gd name="connsiteY5" fmla="*/ 101379 h 94620"/>
                <a:gd name="connsiteX6" fmla="*/ 179779 w 175723"/>
                <a:gd name="connsiteY6" fmla="*/ 93269 h 94620"/>
                <a:gd name="connsiteX7" fmla="*/ 90565 w 175723"/>
                <a:gd name="connsiteY7" fmla="*/ 0 h 94620"/>
                <a:gd name="connsiteX8" fmla="*/ 90565 w 175723"/>
                <a:gd name="connsiteY8" fmla="*/ 0 h 94620"/>
                <a:gd name="connsiteX9" fmla="*/ 28386 w 175723"/>
                <a:gd name="connsiteY9" fmla="*/ 94621 h 94620"/>
                <a:gd name="connsiteX10" fmla="*/ 90565 w 175723"/>
                <a:gd name="connsiteY10" fmla="*/ 31089 h 94620"/>
                <a:gd name="connsiteX11" fmla="*/ 133820 w 175723"/>
                <a:gd name="connsiteY11" fmla="*/ 48662 h 94620"/>
                <a:gd name="connsiteX12" fmla="*/ 97324 w 175723"/>
                <a:gd name="connsiteY12" fmla="*/ 78400 h 94620"/>
                <a:gd name="connsiteX13" fmla="*/ 89214 w 175723"/>
                <a:gd name="connsiteY13" fmla="*/ 77048 h 94620"/>
                <a:gd name="connsiteX14" fmla="*/ 66234 w 175723"/>
                <a:gd name="connsiteY14" fmla="*/ 97324 h 94620"/>
                <a:gd name="connsiteX15" fmla="*/ 28386 w 175723"/>
                <a:gd name="connsiteY15" fmla="*/ 97324 h 94620"/>
                <a:gd name="connsiteX16" fmla="*/ 28386 w 175723"/>
                <a:gd name="connsiteY16" fmla="*/ 94621 h 94620"/>
                <a:gd name="connsiteX17" fmla="*/ 28386 w 175723"/>
                <a:gd name="connsiteY17" fmla="*/ 94621 h 94620"/>
                <a:gd name="connsiteX18" fmla="*/ 128414 w 175723"/>
                <a:gd name="connsiteY18" fmla="*/ 60827 h 94620"/>
                <a:gd name="connsiteX19" fmla="*/ 108138 w 175723"/>
                <a:gd name="connsiteY19" fmla="*/ 87862 h 94620"/>
                <a:gd name="connsiteX20" fmla="*/ 102731 w 175723"/>
                <a:gd name="connsiteY20" fmla="*/ 81103 h 94620"/>
                <a:gd name="connsiteX21" fmla="*/ 128414 w 175723"/>
                <a:gd name="connsiteY21" fmla="*/ 60827 h 94620"/>
                <a:gd name="connsiteX22" fmla="*/ 128414 w 175723"/>
                <a:gd name="connsiteY22" fmla="*/ 60827 h 94620"/>
                <a:gd name="connsiteX23" fmla="*/ 128414 w 175723"/>
                <a:gd name="connsiteY23" fmla="*/ 60827 h 94620"/>
                <a:gd name="connsiteX24" fmla="*/ 72993 w 175723"/>
                <a:gd name="connsiteY24" fmla="*/ 97324 h 94620"/>
                <a:gd name="connsiteX25" fmla="*/ 89214 w 175723"/>
                <a:gd name="connsiteY25" fmla="*/ 82455 h 94620"/>
                <a:gd name="connsiteX26" fmla="*/ 105434 w 175723"/>
                <a:gd name="connsiteY26" fmla="*/ 97324 h 94620"/>
                <a:gd name="connsiteX27" fmla="*/ 72993 w 175723"/>
                <a:gd name="connsiteY27" fmla="*/ 97324 h 94620"/>
                <a:gd name="connsiteX28" fmla="*/ 72993 w 175723"/>
                <a:gd name="connsiteY28" fmla="*/ 97324 h 94620"/>
                <a:gd name="connsiteX29" fmla="*/ 72993 w 175723"/>
                <a:gd name="connsiteY29" fmla="*/ 97324 h 94620"/>
                <a:gd name="connsiteX30" fmla="*/ 152744 w 175723"/>
                <a:gd name="connsiteY30" fmla="*/ 97324 h 94620"/>
                <a:gd name="connsiteX31" fmla="*/ 112193 w 175723"/>
                <a:gd name="connsiteY31" fmla="*/ 97324 h 94620"/>
                <a:gd name="connsiteX32" fmla="*/ 110841 w 175723"/>
                <a:gd name="connsiteY32" fmla="*/ 93269 h 94620"/>
                <a:gd name="connsiteX33" fmla="*/ 139227 w 175723"/>
                <a:gd name="connsiteY33" fmla="*/ 55420 h 94620"/>
                <a:gd name="connsiteX34" fmla="*/ 152744 w 175723"/>
                <a:gd name="connsiteY34" fmla="*/ 94621 h 94620"/>
                <a:gd name="connsiteX35" fmla="*/ 152744 w 175723"/>
                <a:gd name="connsiteY35" fmla="*/ 97324 h 94620"/>
                <a:gd name="connsiteX36" fmla="*/ 152744 w 175723"/>
                <a:gd name="connsiteY36" fmla="*/ 97324 h 94620"/>
                <a:gd name="connsiteX37" fmla="*/ 175724 w 175723"/>
                <a:gd name="connsiteY37" fmla="*/ 97324 h 94620"/>
                <a:gd name="connsiteX38" fmla="*/ 159503 w 175723"/>
                <a:gd name="connsiteY38" fmla="*/ 97324 h 94620"/>
                <a:gd name="connsiteX39" fmla="*/ 159503 w 175723"/>
                <a:gd name="connsiteY39" fmla="*/ 94621 h 94620"/>
                <a:gd name="connsiteX40" fmla="*/ 144634 w 175723"/>
                <a:gd name="connsiteY40" fmla="*/ 51365 h 94620"/>
                <a:gd name="connsiteX41" fmla="*/ 148689 w 175723"/>
                <a:gd name="connsiteY41" fmla="*/ 45958 h 94620"/>
                <a:gd name="connsiteX42" fmla="*/ 148689 w 175723"/>
                <a:gd name="connsiteY42" fmla="*/ 41903 h 94620"/>
                <a:gd name="connsiteX43" fmla="*/ 144634 w 175723"/>
                <a:gd name="connsiteY43" fmla="*/ 41903 h 94620"/>
                <a:gd name="connsiteX44" fmla="*/ 140579 w 175723"/>
                <a:gd name="connsiteY44" fmla="*/ 45958 h 94620"/>
                <a:gd name="connsiteX45" fmla="*/ 93269 w 175723"/>
                <a:gd name="connsiteY45" fmla="*/ 25683 h 94620"/>
                <a:gd name="connsiteX46" fmla="*/ 25683 w 175723"/>
                <a:gd name="connsiteY46" fmla="*/ 95972 h 94620"/>
                <a:gd name="connsiteX47" fmla="*/ 25683 w 175723"/>
                <a:gd name="connsiteY47" fmla="*/ 98676 h 94620"/>
                <a:gd name="connsiteX48" fmla="*/ 5407 w 175723"/>
                <a:gd name="connsiteY48" fmla="*/ 98676 h 94620"/>
                <a:gd name="connsiteX49" fmla="*/ 5407 w 175723"/>
                <a:gd name="connsiteY49" fmla="*/ 94621 h 94620"/>
                <a:gd name="connsiteX50" fmla="*/ 90565 w 175723"/>
                <a:gd name="connsiteY50" fmla="*/ 8110 h 94620"/>
                <a:gd name="connsiteX51" fmla="*/ 175724 w 175723"/>
                <a:gd name="connsiteY51" fmla="*/ 94621 h 94620"/>
                <a:gd name="connsiteX52" fmla="*/ 175724 w 175723"/>
                <a:gd name="connsiteY52" fmla="*/ 97324 h 94620"/>
                <a:gd name="connsiteX53" fmla="*/ 175724 w 175723"/>
                <a:gd name="connsiteY53" fmla="*/ 97324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5723" h="94620">
                  <a:moveTo>
                    <a:pt x="90565" y="0"/>
                  </a:moveTo>
                  <a:cubicBezTo>
                    <a:pt x="40552" y="0"/>
                    <a:pt x="0" y="41903"/>
                    <a:pt x="0" y="93269"/>
                  </a:cubicBezTo>
                  <a:cubicBezTo>
                    <a:pt x="0" y="95972"/>
                    <a:pt x="0" y="98676"/>
                    <a:pt x="0" y="101379"/>
                  </a:cubicBezTo>
                  <a:cubicBezTo>
                    <a:pt x="0" y="102731"/>
                    <a:pt x="1352" y="104082"/>
                    <a:pt x="2703" y="104082"/>
                  </a:cubicBezTo>
                  <a:lnTo>
                    <a:pt x="177076" y="104082"/>
                  </a:lnTo>
                  <a:cubicBezTo>
                    <a:pt x="178427" y="104082"/>
                    <a:pt x="179779" y="102731"/>
                    <a:pt x="179779" y="101379"/>
                  </a:cubicBezTo>
                  <a:cubicBezTo>
                    <a:pt x="179779" y="98676"/>
                    <a:pt x="179779" y="95972"/>
                    <a:pt x="179779" y="93269"/>
                  </a:cubicBezTo>
                  <a:cubicBezTo>
                    <a:pt x="181131" y="41903"/>
                    <a:pt x="140579" y="0"/>
                    <a:pt x="90565" y="0"/>
                  </a:cubicBezTo>
                  <a:lnTo>
                    <a:pt x="90565" y="0"/>
                  </a:lnTo>
                  <a:close/>
                  <a:moveTo>
                    <a:pt x="28386" y="94621"/>
                  </a:moveTo>
                  <a:cubicBezTo>
                    <a:pt x="28386" y="59476"/>
                    <a:pt x="56772" y="31089"/>
                    <a:pt x="90565" y="31089"/>
                  </a:cubicBezTo>
                  <a:cubicBezTo>
                    <a:pt x="106786" y="31089"/>
                    <a:pt x="123007" y="37848"/>
                    <a:pt x="133820" y="48662"/>
                  </a:cubicBezTo>
                  <a:lnTo>
                    <a:pt x="97324" y="78400"/>
                  </a:lnTo>
                  <a:cubicBezTo>
                    <a:pt x="94620" y="77048"/>
                    <a:pt x="91917" y="77048"/>
                    <a:pt x="89214" y="77048"/>
                  </a:cubicBezTo>
                  <a:cubicBezTo>
                    <a:pt x="77048" y="77048"/>
                    <a:pt x="67586" y="86510"/>
                    <a:pt x="66234" y="97324"/>
                  </a:cubicBezTo>
                  <a:lnTo>
                    <a:pt x="28386" y="97324"/>
                  </a:lnTo>
                  <a:cubicBezTo>
                    <a:pt x="28386" y="97324"/>
                    <a:pt x="28386" y="95972"/>
                    <a:pt x="28386" y="94621"/>
                  </a:cubicBezTo>
                  <a:lnTo>
                    <a:pt x="28386" y="94621"/>
                  </a:lnTo>
                  <a:close/>
                  <a:moveTo>
                    <a:pt x="128414" y="60827"/>
                  </a:moveTo>
                  <a:lnTo>
                    <a:pt x="108138" y="87862"/>
                  </a:lnTo>
                  <a:cubicBezTo>
                    <a:pt x="106786" y="85158"/>
                    <a:pt x="104082" y="83806"/>
                    <a:pt x="102731" y="81103"/>
                  </a:cubicBezTo>
                  <a:lnTo>
                    <a:pt x="128414" y="60827"/>
                  </a:lnTo>
                  <a:lnTo>
                    <a:pt x="128414" y="60827"/>
                  </a:lnTo>
                  <a:lnTo>
                    <a:pt x="128414" y="60827"/>
                  </a:lnTo>
                  <a:close/>
                  <a:moveTo>
                    <a:pt x="72993" y="97324"/>
                  </a:moveTo>
                  <a:cubicBezTo>
                    <a:pt x="74345" y="89213"/>
                    <a:pt x="81103" y="82455"/>
                    <a:pt x="89214" y="82455"/>
                  </a:cubicBezTo>
                  <a:cubicBezTo>
                    <a:pt x="97324" y="82455"/>
                    <a:pt x="104082" y="89213"/>
                    <a:pt x="105434" y="97324"/>
                  </a:cubicBezTo>
                  <a:lnTo>
                    <a:pt x="72993" y="97324"/>
                  </a:lnTo>
                  <a:lnTo>
                    <a:pt x="72993" y="97324"/>
                  </a:lnTo>
                  <a:lnTo>
                    <a:pt x="72993" y="97324"/>
                  </a:lnTo>
                  <a:close/>
                  <a:moveTo>
                    <a:pt x="152744" y="97324"/>
                  </a:moveTo>
                  <a:lnTo>
                    <a:pt x="112193" y="97324"/>
                  </a:lnTo>
                  <a:cubicBezTo>
                    <a:pt x="112193" y="95972"/>
                    <a:pt x="112193" y="94621"/>
                    <a:pt x="110841" y="93269"/>
                  </a:cubicBezTo>
                  <a:lnTo>
                    <a:pt x="139227" y="55420"/>
                  </a:lnTo>
                  <a:cubicBezTo>
                    <a:pt x="147338" y="66234"/>
                    <a:pt x="152744" y="79751"/>
                    <a:pt x="152744" y="94621"/>
                  </a:cubicBezTo>
                  <a:cubicBezTo>
                    <a:pt x="152744" y="95972"/>
                    <a:pt x="152744" y="97324"/>
                    <a:pt x="152744" y="97324"/>
                  </a:cubicBezTo>
                  <a:lnTo>
                    <a:pt x="152744" y="97324"/>
                  </a:lnTo>
                  <a:close/>
                  <a:moveTo>
                    <a:pt x="175724" y="97324"/>
                  </a:moveTo>
                  <a:lnTo>
                    <a:pt x="159503" y="97324"/>
                  </a:lnTo>
                  <a:cubicBezTo>
                    <a:pt x="159503" y="95972"/>
                    <a:pt x="159503" y="95972"/>
                    <a:pt x="159503" y="94621"/>
                  </a:cubicBezTo>
                  <a:cubicBezTo>
                    <a:pt x="159503" y="78400"/>
                    <a:pt x="154096" y="62179"/>
                    <a:pt x="144634" y="51365"/>
                  </a:cubicBezTo>
                  <a:lnTo>
                    <a:pt x="148689" y="45958"/>
                  </a:lnTo>
                  <a:cubicBezTo>
                    <a:pt x="150041" y="44607"/>
                    <a:pt x="150041" y="43255"/>
                    <a:pt x="148689" y="41903"/>
                  </a:cubicBezTo>
                  <a:cubicBezTo>
                    <a:pt x="147338" y="40552"/>
                    <a:pt x="145986" y="40552"/>
                    <a:pt x="144634" y="41903"/>
                  </a:cubicBezTo>
                  <a:lnTo>
                    <a:pt x="140579" y="45958"/>
                  </a:lnTo>
                  <a:cubicBezTo>
                    <a:pt x="128414" y="33793"/>
                    <a:pt x="110841" y="25683"/>
                    <a:pt x="93269" y="25683"/>
                  </a:cubicBezTo>
                  <a:cubicBezTo>
                    <a:pt x="55420" y="25683"/>
                    <a:pt x="25683" y="56772"/>
                    <a:pt x="25683" y="95972"/>
                  </a:cubicBezTo>
                  <a:cubicBezTo>
                    <a:pt x="25683" y="97324"/>
                    <a:pt x="25683" y="97324"/>
                    <a:pt x="25683" y="98676"/>
                  </a:cubicBezTo>
                  <a:lnTo>
                    <a:pt x="5407" y="98676"/>
                  </a:lnTo>
                  <a:cubicBezTo>
                    <a:pt x="5407" y="97324"/>
                    <a:pt x="5407" y="95972"/>
                    <a:pt x="5407" y="94621"/>
                  </a:cubicBezTo>
                  <a:cubicBezTo>
                    <a:pt x="5407" y="47310"/>
                    <a:pt x="43255" y="8110"/>
                    <a:pt x="90565" y="8110"/>
                  </a:cubicBezTo>
                  <a:cubicBezTo>
                    <a:pt x="137875" y="8110"/>
                    <a:pt x="175724" y="47310"/>
                    <a:pt x="175724" y="94621"/>
                  </a:cubicBezTo>
                  <a:cubicBezTo>
                    <a:pt x="175724" y="94621"/>
                    <a:pt x="175724" y="95972"/>
                    <a:pt x="175724" y="97324"/>
                  </a:cubicBezTo>
                  <a:lnTo>
                    <a:pt x="175724" y="97324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08" name="Szabadkézi sokszög: alakzat 407">
            <a:extLst>
              <a:ext uri="{FF2B5EF4-FFF2-40B4-BE49-F238E27FC236}">
                <a16:creationId xmlns:a16="http://schemas.microsoft.com/office/drawing/2014/main" id="{FB7CE195-EF09-4A31-9288-B8D2E7C62ABE}"/>
              </a:ext>
            </a:extLst>
          </p:cNvPr>
          <p:cNvSpPr/>
          <p:nvPr/>
        </p:nvSpPr>
        <p:spPr>
          <a:xfrm>
            <a:off x="393491" y="7294761"/>
            <a:ext cx="297379" cy="229793"/>
          </a:xfrm>
          <a:custGeom>
            <a:avLst/>
            <a:gdLst>
              <a:gd name="connsiteX0" fmla="*/ 269577 w 297378"/>
              <a:gd name="connsiteY0" fmla="*/ 85349 h 229792"/>
              <a:gd name="connsiteX1" fmla="*/ 161439 w 297378"/>
              <a:gd name="connsiteY1" fmla="*/ 224576 h 229792"/>
              <a:gd name="connsiteX2" fmla="*/ 8695 w 297378"/>
              <a:gd name="connsiteY2" fmla="*/ 150231 h 229792"/>
              <a:gd name="connsiteX3" fmla="*/ 85743 w 297378"/>
              <a:gd name="connsiteY3" fmla="*/ 19114 h 229792"/>
              <a:gd name="connsiteX4" fmla="*/ 269577 w 297378"/>
              <a:gd name="connsiteY4" fmla="*/ 85349 h 229792"/>
              <a:gd name="connsiteX5" fmla="*/ 269577 w 297378"/>
              <a:gd name="connsiteY5" fmla="*/ 85349 h 22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78" h="229792">
                <a:moveTo>
                  <a:pt x="269577" y="85349"/>
                </a:moveTo>
                <a:cubicBezTo>
                  <a:pt x="350680" y="124549"/>
                  <a:pt x="238488" y="269183"/>
                  <a:pt x="161439" y="224576"/>
                </a:cubicBezTo>
                <a:cubicBezTo>
                  <a:pt x="60060" y="166452"/>
                  <a:pt x="30323" y="236742"/>
                  <a:pt x="8695" y="150231"/>
                </a:cubicBezTo>
                <a:cubicBezTo>
                  <a:pt x="-12933" y="63721"/>
                  <a:pt x="3288" y="82645"/>
                  <a:pt x="85743" y="19114"/>
                </a:cubicBezTo>
                <a:cubicBezTo>
                  <a:pt x="156033" y="-34955"/>
                  <a:pt x="173605" y="38038"/>
                  <a:pt x="269577" y="85349"/>
                </a:cubicBezTo>
                <a:lnTo>
                  <a:pt x="269577" y="85349"/>
                </a:lnTo>
                <a:close/>
              </a:path>
            </a:pathLst>
          </a:custGeom>
          <a:solidFill>
            <a:srgbClr val="8B8CA4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9" name="Szabadkézi sokszög: alakzat 408">
            <a:extLst>
              <a:ext uri="{FF2B5EF4-FFF2-40B4-BE49-F238E27FC236}">
                <a16:creationId xmlns:a16="http://schemas.microsoft.com/office/drawing/2014/main" id="{2E0158DD-5962-465B-8F3A-C9528C6B754B}"/>
              </a:ext>
            </a:extLst>
          </p:cNvPr>
          <p:cNvSpPr/>
          <p:nvPr/>
        </p:nvSpPr>
        <p:spPr>
          <a:xfrm>
            <a:off x="404889" y="7339558"/>
            <a:ext cx="270344" cy="121655"/>
          </a:xfrm>
          <a:custGeom>
            <a:avLst/>
            <a:gdLst>
              <a:gd name="connsiteX0" fmla="*/ 271696 w 270344"/>
              <a:gd name="connsiteY0" fmla="*/ 129765 h 121654"/>
              <a:gd name="connsiteX1" fmla="*/ 271696 w 270344"/>
              <a:gd name="connsiteY1" fmla="*/ 129765 h 121654"/>
              <a:gd name="connsiteX2" fmla="*/ 37848 w 270344"/>
              <a:gd name="connsiteY2" fmla="*/ 0 h 121654"/>
              <a:gd name="connsiteX3" fmla="*/ 25683 w 270344"/>
              <a:gd name="connsiteY3" fmla="*/ 8110 h 121654"/>
              <a:gd name="connsiteX4" fmla="*/ 0 w 270344"/>
              <a:gd name="connsiteY4" fmla="*/ 33793 h 121654"/>
              <a:gd name="connsiteX5" fmla="*/ 47310 w 270344"/>
              <a:gd name="connsiteY5" fmla="*/ 129765 h 121654"/>
              <a:gd name="connsiteX6" fmla="*/ 271696 w 270344"/>
              <a:gd name="connsiteY6" fmla="*/ 129765 h 121654"/>
              <a:gd name="connsiteX7" fmla="*/ 271696 w 270344"/>
              <a:gd name="connsiteY7" fmla="*/ 129765 h 121654"/>
              <a:gd name="connsiteX8" fmla="*/ 271696 w 270344"/>
              <a:gd name="connsiteY8" fmla="*/ 129765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344" h="121654">
                <a:moveTo>
                  <a:pt x="271696" y="129765"/>
                </a:moveTo>
                <a:cubicBezTo>
                  <a:pt x="271696" y="129765"/>
                  <a:pt x="271696" y="129765"/>
                  <a:pt x="271696" y="129765"/>
                </a:cubicBezTo>
                <a:lnTo>
                  <a:pt x="37848" y="0"/>
                </a:lnTo>
                <a:cubicBezTo>
                  <a:pt x="33793" y="2704"/>
                  <a:pt x="29738" y="5407"/>
                  <a:pt x="25683" y="8110"/>
                </a:cubicBezTo>
                <a:lnTo>
                  <a:pt x="0" y="33793"/>
                </a:lnTo>
                <a:lnTo>
                  <a:pt x="47310" y="129765"/>
                </a:lnTo>
                <a:lnTo>
                  <a:pt x="271696" y="129765"/>
                </a:lnTo>
                <a:lnTo>
                  <a:pt x="271696" y="129765"/>
                </a:lnTo>
                <a:lnTo>
                  <a:pt x="271696" y="129765"/>
                </a:lnTo>
                <a:close/>
              </a:path>
            </a:pathLst>
          </a:custGeom>
          <a:solidFill>
            <a:srgbClr val="5B5C7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0" name="Szabadkézi sokszög: alakzat 409">
            <a:extLst>
              <a:ext uri="{FF2B5EF4-FFF2-40B4-BE49-F238E27FC236}">
                <a16:creationId xmlns:a16="http://schemas.microsoft.com/office/drawing/2014/main" id="{CD5C8B90-48FE-4AD6-94DD-0EF6A6DE80B6}"/>
              </a:ext>
            </a:extLst>
          </p:cNvPr>
          <p:cNvSpPr/>
          <p:nvPr/>
        </p:nvSpPr>
        <p:spPr>
          <a:xfrm>
            <a:off x="342710" y="7597737"/>
            <a:ext cx="351448" cy="13517"/>
          </a:xfrm>
          <a:custGeom>
            <a:avLst/>
            <a:gdLst>
              <a:gd name="connsiteX0" fmla="*/ 362261 w 351447"/>
              <a:gd name="connsiteY0" fmla="*/ 6759 h 13517"/>
              <a:gd name="connsiteX1" fmla="*/ 181131 w 351447"/>
              <a:gd name="connsiteY1" fmla="*/ 13517 h 13517"/>
              <a:gd name="connsiteX2" fmla="*/ 0 w 351447"/>
              <a:gd name="connsiteY2" fmla="*/ 6759 h 13517"/>
              <a:gd name="connsiteX3" fmla="*/ 181131 w 351447"/>
              <a:gd name="connsiteY3" fmla="*/ 0 h 13517"/>
              <a:gd name="connsiteX4" fmla="*/ 362261 w 351447"/>
              <a:gd name="connsiteY4" fmla="*/ 6759 h 13517"/>
              <a:gd name="connsiteX5" fmla="*/ 362261 w 351447"/>
              <a:gd name="connsiteY5" fmla="*/ 6759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47" h="13517">
                <a:moveTo>
                  <a:pt x="362261" y="6759"/>
                </a:moveTo>
                <a:cubicBezTo>
                  <a:pt x="362261" y="10814"/>
                  <a:pt x="281158" y="13517"/>
                  <a:pt x="181131" y="13517"/>
                </a:cubicBezTo>
                <a:cubicBezTo>
                  <a:pt x="81103" y="12165"/>
                  <a:pt x="0" y="9462"/>
                  <a:pt x="0" y="6759"/>
                </a:cubicBezTo>
                <a:cubicBezTo>
                  <a:pt x="0" y="4055"/>
                  <a:pt x="81103" y="0"/>
                  <a:pt x="181131" y="0"/>
                </a:cubicBezTo>
                <a:cubicBezTo>
                  <a:pt x="281158" y="0"/>
                  <a:pt x="362261" y="2704"/>
                  <a:pt x="362261" y="6759"/>
                </a:cubicBezTo>
                <a:lnTo>
                  <a:pt x="362261" y="6759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1" name="Szabadkézi sokszög: alakzat 410">
            <a:extLst>
              <a:ext uri="{FF2B5EF4-FFF2-40B4-BE49-F238E27FC236}">
                <a16:creationId xmlns:a16="http://schemas.microsoft.com/office/drawing/2014/main" id="{E04EFEEB-DE1D-41B1-8201-E15D664A892D}"/>
              </a:ext>
            </a:extLst>
          </p:cNvPr>
          <p:cNvSpPr/>
          <p:nvPr/>
        </p:nvSpPr>
        <p:spPr>
          <a:xfrm>
            <a:off x="480586" y="7531503"/>
            <a:ext cx="27034" cy="40552"/>
          </a:xfrm>
          <a:custGeom>
            <a:avLst/>
            <a:gdLst>
              <a:gd name="connsiteX0" fmla="*/ 36496 w 27034"/>
              <a:gd name="connsiteY0" fmla="*/ 0 h 40551"/>
              <a:gd name="connsiteX1" fmla="*/ 0 w 27034"/>
              <a:gd name="connsiteY1" fmla="*/ 31089 h 40551"/>
              <a:gd name="connsiteX2" fmla="*/ 0 w 27034"/>
              <a:gd name="connsiteY2" fmla="*/ 48662 h 40551"/>
              <a:gd name="connsiteX3" fmla="*/ 8110 w 27034"/>
              <a:gd name="connsiteY3" fmla="*/ 48662 h 40551"/>
              <a:gd name="connsiteX4" fmla="*/ 8110 w 27034"/>
              <a:gd name="connsiteY4" fmla="*/ 35145 h 40551"/>
              <a:gd name="connsiteX5" fmla="*/ 36496 w 27034"/>
              <a:gd name="connsiteY5" fmla="*/ 13517 h 40551"/>
              <a:gd name="connsiteX6" fmla="*/ 36496 w 27034"/>
              <a:gd name="connsiteY6" fmla="*/ 0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4" h="40551">
                <a:moveTo>
                  <a:pt x="36496" y="0"/>
                </a:moveTo>
                <a:lnTo>
                  <a:pt x="0" y="31089"/>
                </a:lnTo>
                <a:lnTo>
                  <a:pt x="0" y="48662"/>
                </a:lnTo>
                <a:lnTo>
                  <a:pt x="8110" y="48662"/>
                </a:lnTo>
                <a:lnTo>
                  <a:pt x="8110" y="35145"/>
                </a:lnTo>
                <a:lnTo>
                  <a:pt x="36496" y="13517"/>
                </a:lnTo>
                <a:lnTo>
                  <a:pt x="36496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2" name="Szabadkézi sokszög: alakzat 411">
            <a:extLst>
              <a:ext uri="{FF2B5EF4-FFF2-40B4-BE49-F238E27FC236}">
                <a16:creationId xmlns:a16="http://schemas.microsoft.com/office/drawing/2014/main" id="{89324F3A-9B3B-4361-9ADA-E4E7D084FBE2}"/>
              </a:ext>
            </a:extLst>
          </p:cNvPr>
          <p:cNvSpPr/>
          <p:nvPr/>
        </p:nvSpPr>
        <p:spPr>
          <a:xfrm>
            <a:off x="521137" y="7531503"/>
            <a:ext cx="27034" cy="40552"/>
          </a:xfrm>
          <a:custGeom>
            <a:avLst/>
            <a:gdLst>
              <a:gd name="connsiteX0" fmla="*/ 0 w 27034"/>
              <a:gd name="connsiteY0" fmla="*/ 0 h 40551"/>
              <a:gd name="connsiteX1" fmla="*/ 36496 w 27034"/>
              <a:gd name="connsiteY1" fmla="*/ 31089 h 40551"/>
              <a:gd name="connsiteX2" fmla="*/ 36496 w 27034"/>
              <a:gd name="connsiteY2" fmla="*/ 48662 h 40551"/>
              <a:gd name="connsiteX3" fmla="*/ 29738 w 27034"/>
              <a:gd name="connsiteY3" fmla="*/ 48662 h 40551"/>
              <a:gd name="connsiteX4" fmla="*/ 29738 w 27034"/>
              <a:gd name="connsiteY4" fmla="*/ 35145 h 40551"/>
              <a:gd name="connsiteX5" fmla="*/ 0 w 27034"/>
              <a:gd name="connsiteY5" fmla="*/ 13517 h 40551"/>
              <a:gd name="connsiteX6" fmla="*/ 0 w 27034"/>
              <a:gd name="connsiteY6" fmla="*/ 0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4" h="40551">
                <a:moveTo>
                  <a:pt x="0" y="0"/>
                </a:moveTo>
                <a:lnTo>
                  <a:pt x="36496" y="31089"/>
                </a:lnTo>
                <a:lnTo>
                  <a:pt x="36496" y="48662"/>
                </a:lnTo>
                <a:lnTo>
                  <a:pt x="29738" y="48662"/>
                </a:lnTo>
                <a:lnTo>
                  <a:pt x="29738" y="35145"/>
                </a:lnTo>
                <a:lnTo>
                  <a:pt x="0" y="13517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3" name="Szabadkézi sokszög: alakzat 412">
            <a:extLst>
              <a:ext uri="{FF2B5EF4-FFF2-40B4-BE49-F238E27FC236}">
                <a16:creationId xmlns:a16="http://schemas.microsoft.com/office/drawing/2014/main" id="{513A99B0-80C0-4BDC-9F6F-03F22E5A797C}"/>
              </a:ext>
            </a:extLst>
          </p:cNvPr>
          <p:cNvSpPr/>
          <p:nvPr/>
        </p:nvSpPr>
        <p:spPr>
          <a:xfrm>
            <a:off x="510323" y="7508523"/>
            <a:ext cx="13517" cy="27034"/>
          </a:xfrm>
          <a:custGeom>
            <a:avLst/>
            <a:gdLst>
              <a:gd name="connsiteX0" fmla="*/ 0 w 13517"/>
              <a:gd name="connsiteY0" fmla="*/ 0 h 27034"/>
              <a:gd name="connsiteX1" fmla="*/ 18924 w 13517"/>
              <a:gd name="connsiteY1" fmla="*/ 0 h 27034"/>
              <a:gd name="connsiteX2" fmla="*/ 18924 w 13517"/>
              <a:gd name="connsiteY2" fmla="*/ 37848 h 27034"/>
              <a:gd name="connsiteX3" fmla="*/ 0 w 13517"/>
              <a:gd name="connsiteY3" fmla="*/ 37848 h 27034"/>
              <a:gd name="connsiteX4" fmla="*/ 0 w 13517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" h="27034">
                <a:moveTo>
                  <a:pt x="0" y="0"/>
                </a:moveTo>
                <a:lnTo>
                  <a:pt x="18924" y="0"/>
                </a:lnTo>
                <a:lnTo>
                  <a:pt x="18924" y="37848"/>
                </a:lnTo>
                <a:lnTo>
                  <a:pt x="0" y="37848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4" name="Szabadkézi sokszög: alakzat 413">
            <a:extLst>
              <a:ext uri="{FF2B5EF4-FFF2-40B4-BE49-F238E27FC236}">
                <a16:creationId xmlns:a16="http://schemas.microsoft.com/office/drawing/2014/main" id="{C1317DCC-C994-41AA-84BE-FC5462403C33}"/>
              </a:ext>
            </a:extLst>
          </p:cNvPr>
          <p:cNvSpPr/>
          <p:nvPr/>
        </p:nvSpPr>
        <p:spPr>
          <a:xfrm>
            <a:off x="458958" y="7527448"/>
            <a:ext cx="40552" cy="54069"/>
          </a:xfrm>
          <a:custGeom>
            <a:avLst/>
            <a:gdLst>
              <a:gd name="connsiteX0" fmla="*/ 52717 w 40551"/>
              <a:gd name="connsiteY0" fmla="*/ 0 h 54068"/>
              <a:gd name="connsiteX1" fmla="*/ 0 w 40551"/>
              <a:gd name="connsiteY1" fmla="*/ 37848 h 54068"/>
              <a:gd name="connsiteX2" fmla="*/ 0 w 40551"/>
              <a:gd name="connsiteY2" fmla="*/ 59476 h 54068"/>
              <a:gd name="connsiteX3" fmla="*/ 8110 w 40551"/>
              <a:gd name="connsiteY3" fmla="*/ 59476 h 54068"/>
              <a:gd name="connsiteX4" fmla="*/ 8110 w 40551"/>
              <a:gd name="connsiteY4" fmla="*/ 43255 h 54068"/>
              <a:gd name="connsiteX5" fmla="*/ 52717 w 40551"/>
              <a:gd name="connsiteY5" fmla="*/ 16220 h 54068"/>
              <a:gd name="connsiteX6" fmla="*/ 52717 w 40551"/>
              <a:gd name="connsiteY6" fmla="*/ 0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 h="54068">
                <a:moveTo>
                  <a:pt x="52717" y="0"/>
                </a:moveTo>
                <a:lnTo>
                  <a:pt x="0" y="37848"/>
                </a:lnTo>
                <a:lnTo>
                  <a:pt x="0" y="59476"/>
                </a:lnTo>
                <a:lnTo>
                  <a:pt x="8110" y="59476"/>
                </a:lnTo>
                <a:lnTo>
                  <a:pt x="8110" y="43255"/>
                </a:lnTo>
                <a:lnTo>
                  <a:pt x="52717" y="16220"/>
                </a:lnTo>
                <a:lnTo>
                  <a:pt x="52717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5" name="Szabadkézi sokszög: alakzat 414">
            <a:extLst>
              <a:ext uri="{FF2B5EF4-FFF2-40B4-BE49-F238E27FC236}">
                <a16:creationId xmlns:a16="http://schemas.microsoft.com/office/drawing/2014/main" id="{F12DFABE-F1AB-4796-B550-B750716BEFD1}"/>
              </a:ext>
            </a:extLst>
          </p:cNvPr>
          <p:cNvSpPr/>
          <p:nvPr/>
        </p:nvSpPr>
        <p:spPr>
          <a:xfrm>
            <a:off x="527896" y="7527448"/>
            <a:ext cx="40552" cy="54069"/>
          </a:xfrm>
          <a:custGeom>
            <a:avLst/>
            <a:gdLst>
              <a:gd name="connsiteX0" fmla="*/ 0 w 40551"/>
              <a:gd name="connsiteY0" fmla="*/ 0 h 54068"/>
              <a:gd name="connsiteX1" fmla="*/ 51365 w 40551"/>
              <a:gd name="connsiteY1" fmla="*/ 37848 h 54068"/>
              <a:gd name="connsiteX2" fmla="*/ 51365 w 40551"/>
              <a:gd name="connsiteY2" fmla="*/ 59476 h 54068"/>
              <a:gd name="connsiteX3" fmla="*/ 43255 w 40551"/>
              <a:gd name="connsiteY3" fmla="*/ 59476 h 54068"/>
              <a:gd name="connsiteX4" fmla="*/ 43255 w 40551"/>
              <a:gd name="connsiteY4" fmla="*/ 43255 h 54068"/>
              <a:gd name="connsiteX5" fmla="*/ 0 w 40551"/>
              <a:gd name="connsiteY5" fmla="*/ 16220 h 54068"/>
              <a:gd name="connsiteX6" fmla="*/ 0 w 40551"/>
              <a:gd name="connsiteY6" fmla="*/ 0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 h="54068">
                <a:moveTo>
                  <a:pt x="0" y="0"/>
                </a:moveTo>
                <a:lnTo>
                  <a:pt x="51365" y="37848"/>
                </a:lnTo>
                <a:lnTo>
                  <a:pt x="51365" y="59476"/>
                </a:lnTo>
                <a:lnTo>
                  <a:pt x="43255" y="59476"/>
                </a:lnTo>
                <a:lnTo>
                  <a:pt x="43255" y="43255"/>
                </a:lnTo>
                <a:lnTo>
                  <a:pt x="0" y="16220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6" name="Szabadkézi sokszög: alakzat 415">
            <a:extLst>
              <a:ext uri="{FF2B5EF4-FFF2-40B4-BE49-F238E27FC236}">
                <a16:creationId xmlns:a16="http://schemas.microsoft.com/office/drawing/2014/main" id="{7348EF07-4F48-4BAB-B87B-9C5A2C6EEF26}"/>
              </a:ext>
            </a:extLst>
          </p:cNvPr>
          <p:cNvSpPr/>
          <p:nvPr/>
        </p:nvSpPr>
        <p:spPr>
          <a:xfrm>
            <a:off x="521137" y="7338207"/>
            <a:ext cx="67586" cy="121655"/>
          </a:xfrm>
          <a:custGeom>
            <a:avLst/>
            <a:gdLst>
              <a:gd name="connsiteX0" fmla="*/ 0 w 67586"/>
              <a:gd name="connsiteY0" fmla="*/ 131117 h 121654"/>
              <a:gd name="connsiteX1" fmla="*/ 0 w 67586"/>
              <a:gd name="connsiteY1" fmla="*/ 56772 h 121654"/>
              <a:gd name="connsiteX2" fmla="*/ 10814 w 67586"/>
              <a:gd name="connsiteY2" fmla="*/ 0 h 121654"/>
              <a:gd name="connsiteX3" fmla="*/ 75696 w 67586"/>
              <a:gd name="connsiteY3" fmla="*/ 0 h 121654"/>
              <a:gd name="connsiteX4" fmla="*/ 64883 w 67586"/>
              <a:gd name="connsiteY4" fmla="*/ 56772 h 121654"/>
              <a:gd name="connsiteX5" fmla="*/ 64883 w 67586"/>
              <a:gd name="connsiteY5" fmla="*/ 131117 h 121654"/>
              <a:gd name="connsiteX6" fmla="*/ 0 w 67586"/>
              <a:gd name="connsiteY6" fmla="*/ 131117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6" h="121654">
                <a:moveTo>
                  <a:pt x="0" y="131117"/>
                </a:moveTo>
                <a:lnTo>
                  <a:pt x="0" y="56772"/>
                </a:lnTo>
                <a:lnTo>
                  <a:pt x="10814" y="0"/>
                </a:lnTo>
                <a:lnTo>
                  <a:pt x="75696" y="0"/>
                </a:lnTo>
                <a:lnTo>
                  <a:pt x="64883" y="56772"/>
                </a:lnTo>
                <a:lnTo>
                  <a:pt x="64883" y="131117"/>
                </a:lnTo>
                <a:lnTo>
                  <a:pt x="0" y="131117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7" name="Szabadkézi sokszög: alakzat 416">
            <a:extLst>
              <a:ext uri="{FF2B5EF4-FFF2-40B4-BE49-F238E27FC236}">
                <a16:creationId xmlns:a16="http://schemas.microsoft.com/office/drawing/2014/main" id="{89F228DB-34D1-474B-AA64-3FB8087C8984}"/>
              </a:ext>
            </a:extLst>
          </p:cNvPr>
          <p:cNvSpPr/>
          <p:nvPr/>
        </p:nvSpPr>
        <p:spPr>
          <a:xfrm>
            <a:off x="480586" y="7338207"/>
            <a:ext cx="108138" cy="121655"/>
          </a:xfrm>
          <a:custGeom>
            <a:avLst/>
            <a:gdLst>
              <a:gd name="connsiteX0" fmla="*/ 97324 w 108137"/>
              <a:gd name="connsiteY0" fmla="*/ 131117 h 121654"/>
              <a:gd name="connsiteX1" fmla="*/ 97324 w 108137"/>
              <a:gd name="connsiteY1" fmla="*/ 56772 h 121654"/>
              <a:gd name="connsiteX2" fmla="*/ 108138 w 108137"/>
              <a:gd name="connsiteY2" fmla="*/ 0 h 121654"/>
              <a:gd name="connsiteX3" fmla="*/ 18924 w 108137"/>
              <a:gd name="connsiteY3" fmla="*/ 0 h 121654"/>
              <a:gd name="connsiteX4" fmla="*/ 9462 w 108137"/>
              <a:gd name="connsiteY4" fmla="*/ 8110 h 121654"/>
              <a:gd name="connsiteX5" fmla="*/ 0 w 108137"/>
              <a:gd name="connsiteY5" fmla="*/ 56772 h 121654"/>
              <a:gd name="connsiteX6" fmla="*/ 0 w 108137"/>
              <a:gd name="connsiteY6" fmla="*/ 131117 h 121654"/>
              <a:gd name="connsiteX7" fmla="*/ 97324 w 108137"/>
              <a:gd name="connsiteY7" fmla="*/ 131117 h 121654"/>
              <a:gd name="connsiteX8" fmla="*/ 97324 w 108137"/>
              <a:gd name="connsiteY8" fmla="*/ 131117 h 121654"/>
              <a:gd name="connsiteX9" fmla="*/ 97324 w 108137"/>
              <a:gd name="connsiteY9" fmla="*/ 131117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37" h="121654">
                <a:moveTo>
                  <a:pt x="97324" y="131117"/>
                </a:moveTo>
                <a:lnTo>
                  <a:pt x="97324" y="56772"/>
                </a:lnTo>
                <a:lnTo>
                  <a:pt x="108138" y="0"/>
                </a:lnTo>
                <a:lnTo>
                  <a:pt x="18924" y="0"/>
                </a:lnTo>
                <a:cubicBezTo>
                  <a:pt x="14869" y="0"/>
                  <a:pt x="10814" y="2703"/>
                  <a:pt x="9462" y="8110"/>
                </a:cubicBezTo>
                <a:lnTo>
                  <a:pt x="0" y="56772"/>
                </a:lnTo>
                <a:lnTo>
                  <a:pt x="0" y="131117"/>
                </a:lnTo>
                <a:lnTo>
                  <a:pt x="97324" y="131117"/>
                </a:lnTo>
                <a:lnTo>
                  <a:pt x="97324" y="131117"/>
                </a:lnTo>
                <a:lnTo>
                  <a:pt x="97324" y="131117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8" name="Szabadkézi sokszög: alakzat 417">
            <a:extLst>
              <a:ext uri="{FF2B5EF4-FFF2-40B4-BE49-F238E27FC236}">
                <a16:creationId xmlns:a16="http://schemas.microsoft.com/office/drawing/2014/main" id="{7C7C97E1-8646-4171-B93F-7C3591A4CAEE}"/>
              </a:ext>
            </a:extLst>
          </p:cNvPr>
          <p:cNvSpPr/>
          <p:nvPr/>
        </p:nvSpPr>
        <p:spPr>
          <a:xfrm>
            <a:off x="587372" y="7338207"/>
            <a:ext cx="13517" cy="13517"/>
          </a:xfrm>
          <a:custGeom>
            <a:avLst/>
            <a:gdLst>
              <a:gd name="connsiteX0" fmla="*/ 18924 w 13517"/>
              <a:gd name="connsiteY0" fmla="*/ 9462 h 13517"/>
              <a:gd name="connsiteX1" fmla="*/ 9462 w 13517"/>
              <a:gd name="connsiteY1" fmla="*/ 18924 h 13517"/>
              <a:gd name="connsiteX2" fmla="*/ 0 w 13517"/>
              <a:gd name="connsiteY2" fmla="*/ 9462 h 13517"/>
              <a:gd name="connsiteX3" fmla="*/ 9462 w 13517"/>
              <a:gd name="connsiteY3" fmla="*/ 0 h 13517"/>
              <a:gd name="connsiteX4" fmla="*/ 18924 w 13517"/>
              <a:gd name="connsiteY4" fmla="*/ 9462 h 13517"/>
              <a:gd name="connsiteX5" fmla="*/ 18924 w 13517"/>
              <a:gd name="connsiteY5" fmla="*/ 9462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7" h="13517">
                <a:moveTo>
                  <a:pt x="18924" y="9462"/>
                </a:moveTo>
                <a:cubicBezTo>
                  <a:pt x="18924" y="14869"/>
                  <a:pt x="14869" y="18924"/>
                  <a:pt x="9462" y="18924"/>
                </a:cubicBezTo>
                <a:cubicBezTo>
                  <a:pt x="4055" y="18924"/>
                  <a:pt x="0" y="14869"/>
                  <a:pt x="0" y="9462"/>
                </a:cubicBezTo>
                <a:cubicBezTo>
                  <a:pt x="0" y="4055"/>
                  <a:pt x="4055" y="0"/>
                  <a:pt x="9462" y="0"/>
                </a:cubicBezTo>
                <a:cubicBezTo>
                  <a:pt x="14869" y="0"/>
                  <a:pt x="18924" y="4055"/>
                  <a:pt x="18924" y="9462"/>
                </a:cubicBezTo>
                <a:lnTo>
                  <a:pt x="18924" y="9462"/>
                </a:lnTo>
                <a:close/>
              </a:path>
            </a:pathLst>
          </a:custGeom>
          <a:solidFill>
            <a:srgbClr val="82839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9" name="Szabadkézi sokszög: alakzat 418">
            <a:extLst>
              <a:ext uri="{FF2B5EF4-FFF2-40B4-BE49-F238E27FC236}">
                <a16:creationId xmlns:a16="http://schemas.microsoft.com/office/drawing/2014/main" id="{D3BC7D70-DF70-4465-B2EF-B5299636966A}"/>
              </a:ext>
            </a:extLst>
          </p:cNvPr>
          <p:cNvSpPr/>
          <p:nvPr/>
        </p:nvSpPr>
        <p:spPr>
          <a:xfrm>
            <a:off x="477882" y="7335503"/>
            <a:ext cx="121655" cy="135172"/>
          </a:xfrm>
          <a:custGeom>
            <a:avLst/>
            <a:gdLst>
              <a:gd name="connsiteX0" fmla="*/ 118951 w 121654"/>
              <a:gd name="connsiteY0" fmla="*/ 0 h 135172"/>
              <a:gd name="connsiteX1" fmla="*/ 118951 w 121654"/>
              <a:gd name="connsiteY1" fmla="*/ 0 h 135172"/>
              <a:gd name="connsiteX2" fmla="*/ 21628 w 121654"/>
              <a:gd name="connsiteY2" fmla="*/ 0 h 135172"/>
              <a:gd name="connsiteX3" fmla="*/ 9462 w 121654"/>
              <a:gd name="connsiteY3" fmla="*/ 10814 h 135172"/>
              <a:gd name="connsiteX4" fmla="*/ 0 w 121654"/>
              <a:gd name="connsiteY4" fmla="*/ 59476 h 135172"/>
              <a:gd name="connsiteX5" fmla="*/ 0 w 121654"/>
              <a:gd name="connsiteY5" fmla="*/ 59476 h 135172"/>
              <a:gd name="connsiteX6" fmla="*/ 0 w 121654"/>
              <a:gd name="connsiteY6" fmla="*/ 59476 h 135172"/>
              <a:gd name="connsiteX7" fmla="*/ 5407 w 121654"/>
              <a:gd name="connsiteY7" fmla="*/ 59476 h 135172"/>
              <a:gd name="connsiteX8" fmla="*/ 5407 w 121654"/>
              <a:gd name="connsiteY8" fmla="*/ 59476 h 135172"/>
              <a:gd name="connsiteX9" fmla="*/ 14869 w 121654"/>
              <a:gd name="connsiteY9" fmla="*/ 10814 h 135172"/>
              <a:gd name="connsiteX10" fmla="*/ 21628 w 121654"/>
              <a:gd name="connsiteY10" fmla="*/ 5407 h 135172"/>
              <a:gd name="connsiteX11" fmla="*/ 106786 w 121654"/>
              <a:gd name="connsiteY11" fmla="*/ 5407 h 135172"/>
              <a:gd name="connsiteX12" fmla="*/ 95972 w 121654"/>
              <a:gd name="connsiteY12" fmla="*/ 59476 h 135172"/>
              <a:gd name="connsiteX13" fmla="*/ 95972 w 121654"/>
              <a:gd name="connsiteY13" fmla="*/ 59476 h 135172"/>
              <a:gd name="connsiteX14" fmla="*/ 95972 w 121654"/>
              <a:gd name="connsiteY14" fmla="*/ 131117 h 135172"/>
              <a:gd name="connsiteX15" fmla="*/ 47310 w 121654"/>
              <a:gd name="connsiteY15" fmla="*/ 131117 h 135172"/>
              <a:gd name="connsiteX16" fmla="*/ 6759 w 121654"/>
              <a:gd name="connsiteY16" fmla="*/ 131117 h 135172"/>
              <a:gd name="connsiteX17" fmla="*/ 4055 w 121654"/>
              <a:gd name="connsiteY17" fmla="*/ 136524 h 135172"/>
              <a:gd name="connsiteX18" fmla="*/ 44607 w 121654"/>
              <a:gd name="connsiteY18" fmla="*/ 136524 h 135172"/>
              <a:gd name="connsiteX19" fmla="*/ 108138 w 121654"/>
              <a:gd name="connsiteY19" fmla="*/ 136524 h 135172"/>
              <a:gd name="connsiteX20" fmla="*/ 110841 w 121654"/>
              <a:gd name="connsiteY20" fmla="*/ 133820 h 135172"/>
              <a:gd name="connsiteX21" fmla="*/ 110841 w 121654"/>
              <a:gd name="connsiteY21" fmla="*/ 59476 h 135172"/>
              <a:gd name="connsiteX22" fmla="*/ 117600 w 121654"/>
              <a:gd name="connsiteY22" fmla="*/ 24331 h 135172"/>
              <a:gd name="connsiteX23" fmla="*/ 118951 w 121654"/>
              <a:gd name="connsiteY23" fmla="*/ 24331 h 135172"/>
              <a:gd name="connsiteX24" fmla="*/ 131117 w 121654"/>
              <a:gd name="connsiteY24" fmla="*/ 12165 h 135172"/>
              <a:gd name="connsiteX25" fmla="*/ 118951 w 121654"/>
              <a:gd name="connsiteY25" fmla="*/ 0 h 135172"/>
              <a:gd name="connsiteX26" fmla="*/ 118951 w 121654"/>
              <a:gd name="connsiteY26" fmla="*/ 0 h 135172"/>
              <a:gd name="connsiteX27" fmla="*/ 105434 w 121654"/>
              <a:gd name="connsiteY27" fmla="*/ 59476 h 135172"/>
              <a:gd name="connsiteX28" fmla="*/ 105434 w 121654"/>
              <a:gd name="connsiteY28" fmla="*/ 59476 h 135172"/>
              <a:gd name="connsiteX29" fmla="*/ 105434 w 121654"/>
              <a:gd name="connsiteY29" fmla="*/ 131117 h 135172"/>
              <a:gd name="connsiteX30" fmla="*/ 102731 w 121654"/>
              <a:gd name="connsiteY30" fmla="*/ 131117 h 135172"/>
              <a:gd name="connsiteX31" fmla="*/ 102731 w 121654"/>
              <a:gd name="connsiteY31" fmla="*/ 59476 h 135172"/>
              <a:gd name="connsiteX32" fmla="*/ 109489 w 121654"/>
              <a:gd name="connsiteY32" fmla="*/ 20276 h 135172"/>
              <a:gd name="connsiteX33" fmla="*/ 112193 w 121654"/>
              <a:gd name="connsiteY33" fmla="*/ 21628 h 135172"/>
              <a:gd name="connsiteX34" fmla="*/ 105434 w 121654"/>
              <a:gd name="connsiteY34" fmla="*/ 59476 h 135172"/>
              <a:gd name="connsiteX35" fmla="*/ 105434 w 121654"/>
              <a:gd name="connsiteY35" fmla="*/ 59476 h 135172"/>
              <a:gd name="connsiteX36" fmla="*/ 105434 w 121654"/>
              <a:gd name="connsiteY36" fmla="*/ 59476 h 135172"/>
              <a:gd name="connsiteX37" fmla="*/ 118951 w 121654"/>
              <a:gd name="connsiteY37" fmla="*/ 18924 h 135172"/>
              <a:gd name="connsiteX38" fmla="*/ 112193 w 121654"/>
              <a:gd name="connsiteY38" fmla="*/ 12165 h 135172"/>
              <a:gd name="connsiteX39" fmla="*/ 118951 w 121654"/>
              <a:gd name="connsiteY39" fmla="*/ 5407 h 135172"/>
              <a:gd name="connsiteX40" fmla="*/ 125710 w 121654"/>
              <a:gd name="connsiteY40" fmla="*/ 12165 h 135172"/>
              <a:gd name="connsiteX41" fmla="*/ 118951 w 121654"/>
              <a:gd name="connsiteY41" fmla="*/ 18924 h 135172"/>
              <a:gd name="connsiteX42" fmla="*/ 118951 w 121654"/>
              <a:gd name="connsiteY42" fmla="*/ 18924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654" h="135172">
                <a:moveTo>
                  <a:pt x="118951" y="0"/>
                </a:moveTo>
                <a:cubicBezTo>
                  <a:pt x="118951" y="0"/>
                  <a:pt x="118951" y="0"/>
                  <a:pt x="118951" y="0"/>
                </a:cubicBezTo>
                <a:lnTo>
                  <a:pt x="21628" y="0"/>
                </a:lnTo>
                <a:cubicBezTo>
                  <a:pt x="16221" y="0"/>
                  <a:pt x="10814" y="4055"/>
                  <a:pt x="9462" y="10814"/>
                </a:cubicBezTo>
                <a:lnTo>
                  <a:pt x="0" y="59476"/>
                </a:lnTo>
                <a:cubicBezTo>
                  <a:pt x="0" y="59476"/>
                  <a:pt x="0" y="59476"/>
                  <a:pt x="0" y="59476"/>
                </a:cubicBezTo>
                <a:lnTo>
                  <a:pt x="0" y="59476"/>
                </a:lnTo>
                <a:cubicBezTo>
                  <a:pt x="1352" y="59476"/>
                  <a:pt x="4055" y="59476"/>
                  <a:pt x="5407" y="59476"/>
                </a:cubicBezTo>
                <a:lnTo>
                  <a:pt x="5407" y="59476"/>
                </a:lnTo>
                <a:lnTo>
                  <a:pt x="14869" y="10814"/>
                </a:lnTo>
                <a:cubicBezTo>
                  <a:pt x="14869" y="8110"/>
                  <a:pt x="18924" y="5407"/>
                  <a:pt x="21628" y="5407"/>
                </a:cubicBezTo>
                <a:lnTo>
                  <a:pt x="106786" y="5407"/>
                </a:lnTo>
                <a:lnTo>
                  <a:pt x="95972" y="59476"/>
                </a:lnTo>
                <a:cubicBezTo>
                  <a:pt x="95972" y="59476"/>
                  <a:pt x="95972" y="59476"/>
                  <a:pt x="95972" y="59476"/>
                </a:cubicBezTo>
                <a:lnTo>
                  <a:pt x="95972" y="131117"/>
                </a:lnTo>
                <a:lnTo>
                  <a:pt x="47310" y="131117"/>
                </a:lnTo>
                <a:lnTo>
                  <a:pt x="6759" y="131117"/>
                </a:lnTo>
                <a:cubicBezTo>
                  <a:pt x="5407" y="132469"/>
                  <a:pt x="5407" y="135172"/>
                  <a:pt x="4055" y="136524"/>
                </a:cubicBezTo>
                <a:lnTo>
                  <a:pt x="44607" y="136524"/>
                </a:lnTo>
                <a:lnTo>
                  <a:pt x="108138" y="136524"/>
                </a:lnTo>
                <a:cubicBezTo>
                  <a:pt x="109489" y="136524"/>
                  <a:pt x="110841" y="135172"/>
                  <a:pt x="110841" y="133820"/>
                </a:cubicBezTo>
                <a:lnTo>
                  <a:pt x="110841" y="59476"/>
                </a:lnTo>
                <a:lnTo>
                  <a:pt x="117600" y="24331"/>
                </a:lnTo>
                <a:cubicBezTo>
                  <a:pt x="117600" y="24331"/>
                  <a:pt x="118951" y="24331"/>
                  <a:pt x="118951" y="24331"/>
                </a:cubicBezTo>
                <a:cubicBezTo>
                  <a:pt x="125710" y="24331"/>
                  <a:pt x="131117" y="18924"/>
                  <a:pt x="131117" y="12165"/>
                </a:cubicBezTo>
                <a:cubicBezTo>
                  <a:pt x="131117" y="5407"/>
                  <a:pt x="125710" y="0"/>
                  <a:pt x="118951" y="0"/>
                </a:cubicBezTo>
                <a:lnTo>
                  <a:pt x="118951" y="0"/>
                </a:lnTo>
                <a:close/>
                <a:moveTo>
                  <a:pt x="105434" y="59476"/>
                </a:moveTo>
                <a:cubicBezTo>
                  <a:pt x="105434" y="59476"/>
                  <a:pt x="105434" y="59476"/>
                  <a:pt x="105434" y="59476"/>
                </a:cubicBezTo>
                <a:lnTo>
                  <a:pt x="105434" y="131117"/>
                </a:lnTo>
                <a:lnTo>
                  <a:pt x="102731" y="131117"/>
                </a:lnTo>
                <a:lnTo>
                  <a:pt x="102731" y="59476"/>
                </a:lnTo>
                <a:lnTo>
                  <a:pt x="109489" y="20276"/>
                </a:lnTo>
                <a:cubicBezTo>
                  <a:pt x="109489" y="20276"/>
                  <a:pt x="110841" y="21628"/>
                  <a:pt x="112193" y="21628"/>
                </a:cubicBezTo>
                <a:lnTo>
                  <a:pt x="105434" y="59476"/>
                </a:lnTo>
                <a:lnTo>
                  <a:pt x="105434" y="59476"/>
                </a:lnTo>
                <a:lnTo>
                  <a:pt x="105434" y="59476"/>
                </a:lnTo>
                <a:close/>
                <a:moveTo>
                  <a:pt x="118951" y="18924"/>
                </a:moveTo>
                <a:cubicBezTo>
                  <a:pt x="114896" y="18924"/>
                  <a:pt x="112193" y="16221"/>
                  <a:pt x="112193" y="12165"/>
                </a:cubicBezTo>
                <a:cubicBezTo>
                  <a:pt x="112193" y="8110"/>
                  <a:pt x="114896" y="5407"/>
                  <a:pt x="118951" y="5407"/>
                </a:cubicBezTo>
                <a:cubicBezTo>
                  <a:pt x="123007" y="5407"/>
                  <a:pt x="125710" y="8110"/>
                  <a:pt x="125710" y="12165"/>
                </a:cubicBezTo>
                <a:cubicBezTo>
                  <a:pt x="125710" y="16221"/>
                  <a:pt x="121655" y="18924"/>
                  <a:pt x="118951" y="18924"/>
                </a:cubicBezTo>
                <a:lnTo>
                  <a:pt x="118951" y="18924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0" name="Szabadkézi sokszög: alakzat 419">
            <a:extLst>
              <a:ext uri="{FF2B5EF4-FFF2-40B4-BE49-F238E27FC236}">
                <a16:creationId xmlns:a16="http://schemas.microsoft.com/office/drawing/2014/main" id="{7FA4EE86-40A2-4847-B643-1E282CE555F0}"/>
              </a:ext>
            </a:extLst>
          </p:cNvPr>
          <p:cNvSpPr/>
          <p:nvPr/>
        </p:nvSpPr>
        <p:spPr>
          <a:xfrm>
            <a:off x="500861" y="7357131"/>
            <a:ext cx="67586" cy="13517"/>
          </a:xfrm>
          <a:custGeom>
            <a:avLst/>
            <a:gdLst>
              <a:gd name="connsiteX0" fmla="*/ 70290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90 w 67586"/>
              <a:gd name="connsiteY4" fmla="*/ 0 h 0"/>
              <a:gd name="connsiteX5" fmla="*/ 72993 w 67586"/>
              <a:gd name="connsiteY5" fmla="*/ 2703 h 0"/>
              <a:gd name="connsiteX6" fmla="*/ 70290 w 67586"/>
              <a:gd name="connsiteY6" fmla="*/ 5407 h 0"/>
              <a:gd name="connsiteX7" fmla="*/ 70290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90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90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90" y="5407"/>
                </a:cubicBezTo>
                <a:lnTo>
                  <a:pt x="70290" y="5407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1" name="Szabadkézi sokszög: alakzat 420">
            <a:extLst>
              <a:ext uri="{FF2B5EF4-FFF2-40B4-BE49-F238E27FC236}">
                <a16:creationId xmlns:a16="http://schemas.microsoft.com/office/drawing/2014/main" id="{F72D1979-3919-4604-814A-22280DF1034E}"/>
              </a:ext>
            </a:extLst>
          </p:cNvPr>
          <p:cNvSpPr/>
          <p:nvPr/>
        </p:nvSpPr>
        <p:spPr>
          <a:xfrm>
            <a:off x="521137" y="7384165"/>
            <a:ext cx="54069" cy="81103"/>
          </a:xfrm>
          <a:custGeom>
            <a:avLst/>
            <a:gdLst>
              <a:gd name="connsiteX0" fmla="*/ 64883 w 54068"/>
              <a:gd name="connsiteY0" fmla="*/ 85158 h 81103"/>
              <a:gd name="connsiteX1" fmla="*/ 64883 w 54068"/>
              <a:gd name="connsiteY1" fmla="*/ 35145 h 81103"/>
              <a:gd name="connsiteX2" fmla="*/ 2703 w 54068"/>
              <a:gd name="connsiteY2" fmla="*/ 0 h 81103"/>
              <a:gd name="connsiteX3" fmla="*/ 0 w 54068"/>
              <a:gd name="connsiteY3" fmla="*/ 10814 h 81103"/>
              <a:gd name="connsiteX4" fmla="*/ 0 w 54068"/>
              <a:gd name="connsiteY4" fmla="*/ 85158 h 81103"/>
              <a:gd name="connsiteX5" fmla="*/ 64883 w 54068"/>
              <a:gd name="connsiteY5" fmla="*/ 85158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8" h="81103">
                <a:moveTo>
                  <a:pt x="64883" y="85158"/>
                </a:moveTo>
                <a:lnTo>
                  <a:pt x="64883" y="35145"/>
                </a:lnTo>
                <a:lnTo>
                  <a:pt x="2703" y="0"/>
                </a:lnTo>
                <a:lnTo>
                  <a:pt x="0" y="10814"/>
                </a:lnTo>
                <a:lnTo>
                  <a:pt x="0" y="85158"/>
                </a:lnTo>
                <a:lnTo>
                  <a:pt x="64883" y="85158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2" name="Szabadkézi sokszög: alakzat 421">
            <a:extLst>
              <a:ext uri="{FF2B5EF4-FFF2-40B4-BE49-F238E27FC236}">
                <a16:creationId xmlns:a16="http://schemas.microsoft.com/office/drawing/2014/main" id="{DD8E5601-97F9-45A0-8343-D31F2CFE4694}"/>
              </a:ext>
            </a:extLst>
          </p:cNvPr>
          <p:cNvSpPr/>
          <p:nvPr/>
        </p:nvSpPr>
        <p:spPr>
          <a:xfrm>
            <a:off x="492751" y="7384165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3" name="Szabadkézi sokszög: alakzat 422">
            <a:extLst>
              <a:ext uri="{FF2B5EF4-FFF2-40B4-BE49-F238E27FC236}">
                <a16:creationId xmlns:a16="http://schemas.microsoft.com/office/drawing/2014/main" id="{9BC49060-B85C-4943-99BA-B0604A91F567}"/>
              </a:ext>
            </a:extLst>
          </p:cNvPr>
          <p:cNvSpPr/>
          <p:nvPr/>
        </p:nvSpPr>
        <p:spPr>
          <a:xfrm>
            <a:off x="480586" y="7363890"/>
            <a:ext cx="94620" cy="94621"/>
          </a:xfrm>
          <a:custGeom>
            <a:avLst/>
            <a:gdLst>
              <a:gd name="connsiteX0" fmla="*/ 97324 w 94620"/>
              <a:gd name="connsiteY0" fmla="*/ 105434 h 94620"/>
              <a:gd name="connsiteX1" fmla="*/ 97324 w 94620"/>
              <a:gd name="connsiteY1" fmla="*/ 50013 h 94620"/>
              <a:gd name="connsiteX2" fmla="*/ 5407 w 94620"/>
              <a:gd name="connsiteY2" fmla="*/ 0 h 94620"/>
              <a:gd name="connsiteX3" fmla="*/ 0 w 94620"/>
              <a:gd name="connsiteY3" fmla="*/ 31089 h 94620"/>
              <a:gd name="connsiteX4" fmla="*/ 0 w 94620"/>
              <a:gd name="connsiteY4" fmla="*/ 105434 h 94620"/>
              <a:gd name="connsiteX5" fmla="*/ 97324 w 94620"/>
              <a:gd name="connsiteY5" fmla="*/ 105434 h 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20" h="94620">
                <a:moveTo>
                  <a:pt x="97324" y="105434"/>
                </a:moveTo>
                <a:lnTo>
                  <a:pt x="97324" y="50013"/>
                </a:lnTo>
                <a:lnTo>
                  <a:pt x="5407" y="0"/>
                </a:lnTo>
                <a:lnTo>
                  <a:pt x="0" y="31089"/>
                </a:lnTo>
                <a:lnTo>
                  <a:pt x="0" y="105434"/>
                </a:lnTo>
                <a:lnTo>
                  <a:pt x="97324" y="105434"/>
                </a:lnTo>
                <a:close/>
              </a:path>
            </a:pathLst>
          </a:custGeom>
          <a:solidFill>
            <a:srgbClr val="8889A2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4" name="Szabadkézi sokszög: alakzat 423">
            <a:extLst>
              <a:ext uri="{FF2B5EF4-FFF2-40B4-BE49-F238E27FC236}">
                <a16:creationId xmlns:a16="http://schemas.microsoft.com/office/drawing/2014/main" id="{1F4D2D6A-BAF2-41AA-9F77-4394D91894C7}"/>
              </a:ext>
            </a:extLst>
          </p:cNvPr>
          <p:cNvSpPr/>
          <p:nvPr/>
        </p:nvSpPr>
        <p:spPr>
          <a:xfrm>
            <a:off x="492751" y="7411200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5" name="Szabadkézi sokszög: alakzat 424">
            <a:extLst>
              <a:ext uri="{FF2B5EF4-FFF2-40B4-BE49-F238E27FC236}">
                <a16:creationId xmlns:a16="http://schemas.microsoft.com/office/drawing/2014/main" id="{A1A358EE-84A0-4636-8454-70AFF75792A6}"/>
              </a:ext>
            </a:extLst>
          </p:cNvPr>
          <p:cNvSpPr/>
          <p:nvPr/>
        </p:nvSpPr>
        <p:spPr>
          <a:xfrm>
            <a:off x="492751" y="7438234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5407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6" name="Szabadkézi sokszög: alakzat 425">
            <a:extLst>
              <a:ext uri="{FF2B5EF4-FFF2-40B4-BE49-F238E27FC236}">
                <a16:creationId xmlns:a16="http://schemas.microsoft.com/office/drawing/2014/main" id="{C0CA6952-3E60-43EF-81C6-A31A58264F33}"/>
              </a:ext>
            </a:extLst>
          </p:cNvPr>
          <p:cNvSpPr/>
          <p:nvPr/>
        </p:nvSpPr>
        <p:spPr>
          <a:xfrm>
            <a:off x="485992" y="7497710"/>
            <a:ext cx="94620" cy="13517"/>
          </a:xfrm>
          <a:custGeom>
            <a:avLst/>
            <a:gdLst>
              <a:gd name="connsiteX0" fmla="*/ 0 w 94620"/>
              <a:gd name="connsiteY0" fmla="*/ 0 h 13517"/>
              <a:gd name="connsiteX1" fmla="*/ 95972 w 94620"/>
              <a:gd name="connsiteY1" fmla="*/ 0 h 13517"/>
              <a:gd name="connsiteX2" fmla="*/ 95972 w 94620"/>
              <a:gd name="connsiteY2" fmla="*/ 17572 h 13517"/>
              <a:gd name="connsiteX3" fmla="*/ 0 w 94620"/>
              <a:gd name="connsiteY3" fmla="*/ 17572 h 13517"/>
              <a:gd name="connsiteX4" fmla="*/ 0 w 94620"/>
              <a:gd name="connsiteY4" fmla="*/ 0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 h="13517">
                <a:moveTo>
                  <a:pt x="0" y="0"/>
                </a:moveTo>
                <a:lnTo>
                  <a:pt x="95972" y="0"/>
                </a:lnTo>
                <a:lnTo>
                  <a:pt x="95972" y="17572"/>
                </a:lnTo>
                <a:lnTo>
                  <a:pt x="0" y="17572"/>
                </a:lnTo>
                <a:lnTo>
                  <a:pt x="0" y="0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7" name="Szabadkézi sokszög: alakzat 426">
            <a:extLst>
              <a:ext uri="{FF2B5EF4-FFF2-40B4-BE49-F238E27FC236}">
                <a16:creationId xmlns:a16="http://schemas.microsoft.com/office/drawing/2014/main" id="{F2E24DC0-6F38-4766-95A9-F234035151B5}"/>
              </a:ext>
            </a:extLst>
          </p:cNvPr>
          <p:cNvSpPr/>
          <p:nvPr/>
        </p:nvSpPr>
        <p:spPr>
          <a:xfrm>
            <a:off x="429220" y="7497710"/>
            <a:ext cx="94620" cy="13517"/>
          </a:xfrm>
          <a:custGeom>
            <a:avLst/>
            <a:gdLst>
              <a:gd name="connsiteX0" fmla="*/ 0 w 94620"/>
              <a:gd name="connsiteY0" fmla="*/ 0 h 13517"/>
              <a:gd name="connsiteX1" fmla="*/ 108138 w 94620"/>
              <a:gd name="connsiteY1" fmla="*/ 0 h 13517"/>
              <a:gd name="connsiteX2" fmla="*/ 108138 w 94620"/>
              <a:gd name="connsiteY2" fmla="*/ 17572 h 13517"/>
              <a:gd name="connsiteX3" fmla="*/ 0 w 94620"/>
              <a:gd name="connsiteY3" fmla="*/ 17572 h 13517"/>
              <a:gd name="connsiteX4" fmla="*/ 0 w 94620"/>
              <a:gd name="connsiteY4" fmla="*/ 0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 h="13517">
                <a:moveTo>
                  <a:pt x="0" y="0"/>
                </a:moveTo>
                <a:lnTo>
                  <a:pt x="108138" y="0"/>
                </a:lnTo>
                <a:lnTo>
                  <a:pt x="108138" y="17572"/>
                </a:lnTo>
                <a:lnTo>
                  <a:pt x="0" y="17572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8" name="Szabadkézi sokszög: alakzat 427">
            <a:extLst>
              <a:ext uri="{FF2B5EF4-FFF2-40B4-BE49-F238E27FC236}">
                <a16:creationId xmlns:a16="http://schemas.microsoft.com/office/drawing/2014/main" id="{A804292B-3477-4F18-A90F-B015D81C0B5F}"/>
              </a:ext>
            </a:extLst>
          </p:cNvPr>
          <p:cNvSpPr/>
          <p:nvPr/>
        </p:nvSpPr>
        <p:spPr>
          <a:xfrm>
            <a:off x="426517" y="7503117"/>
            <a:ext cx="148689" cy="81103"/>
          </a:xfrm>
          <a:custGeom>
            <a:avLst/>
            <a:gdLst>
              <a:gd name="connsiteX0" fmla="*/ 152745 w 148689"/>
              <a:gd name="connsiteY0" fmla="*/ 0 h 81103"/>
              <a:gd name="connsiteX1" fmla="*/ 152745 w 148689"/>
              <a:gd name="connsiteY1" fmla="*/ 8110 h 81103"/>
              <a:gd name="connsiteX2" fmla="*/ 113545 w 148689"/>
              <a:gd name="connsiteY2" fmla="*/ 8110 h 81103"/>
              <a:gd name="connsiteX3" fmla="*/ 113545 w 148689"/>
              <a:gd name="connsiteY3" fmla="*/ 1352 h 81103"/>
              <a:gd name="connsiteX4" fmla="*/ 108138 w 148689"/>
              <a:gd name="connsiteY4" fmla="*/ 1352 h 81103"/>
              <a:gd name="connsiteX5" fmla="*/ 108138 w 148689"/>
              <a:gd name="connsiteY5" fmla="*/ 8110 h 81103"/>
              <a:gd name="connsiteX6" fmla="*/ 5407 w 148689"/>
              <a:gd name="connsiteY6" fmla="*/ 8110 h 81103"/>
              <a:gd name="connsiteX7" fmla="*/ 5407 w 148689"/>
              <a:gd name="connsiteY7" fmla="*/ 0 h 81103"/>
              <a:gd name="connsiteX8" fmla="*/ 0 w 148689"/>
              <a:gd name="connsiteY8" fmla="*/ 0 h 81103"/>
              <a:gd name="connsiteX9" fmla="*/ 0 w 148689"/>
              <a:gd name="connsiteY9" fmla="*/ 10814 h 81103"/>
              <a:gd name="connsiteX10" fmla="*/ 2703 w 148689"/>
              <a:gd name="connsiteY10" fmla="*/ 13517 h 81103"/>
              <a:gd name="connsiteX11" fmla="*/ 79752 w 148689"/>
              <a:gd name="connsiteY11" fmla="*/ 13517 h 81103"/>
              <a:gd name="connsiteX12" fmla="*/ 79752 w 148689"/>
              <a:gd name="connsiteY12" fmla="*/ 21628 h 81103"/>
              <a:gd name="connsiteX13" fmla="*/ 29738 w 148689"/>
              <a:gd name="connsiteY13" fmla="*/ 58124 h 81103"/>
              <a:gd name="connsiteX14" fmla="*/ 28386 w 148689"/>
              <a:gd name="connsiteY14" fmla="*/ 60827 h 81103"/>
              <a:gd name="connsiteX15" fmla="*/ 28386 w 148689"/>
              <a:gd name="connsiteY15" fmla="*/ 83807 h 81103"/>
              <a:gd name="connsiteX16" fmla="*/ 31090 w 148689"/>
              <a:gd name="connsiteY16" fmla="*/ 86510 h 81103"/>
              <a:gd name="connsiteX17" fmla="*/ 39200 w 148689"/>
              <a:gd name="connsiteY17" fmla="*/ 86510 h 81103"/>
              <a:gd name="connsiteX18" fmla="*/ 41903 w 148689"/>
              <a:gd name="connsiteY18" fmla="*/ 83807 h 81103"/>
              <a:gd name="connsiteX19" fmla="*/ 41903 w 148689"/>
              <a:gd name="connsiteY19" fmla="*/ 68938 h 81103"/>
              <a:gd name="connsiteX20" fmla="*/ 50014 w 148689"/>
              <a:gd name="connsiteY20" fmla="*/ 63531 h 81103"/>
              <a:gd name="connsiteX21" fmla="*/ 50014 w 148689"/>
              <a:gd name="connsiteY21" fmla="*/ 75696 h 81103"/>
              <a:gd name="connsiteX22" fmla="*/ 52717 w 148689"/>
              <a:gd name="connsiteY22" fmla="*/ 78400 h 81103"/>
              <a:gd name="connsiteX23" fmla="*/ 59476 w 148689"/>
              <a:gd name="connsiteY23" fmla="*/ 78400 h 81103"/>
              <a:gd name="connsiteX24" fmla="*/ 62179 w 148689"/>
              <a:gd name="connsiteY24" fmla="*/ 75696 h 81103"/>
              <a:gd name="connsiteX25" fmla="*/ 62179 w 148689"/>
              <a:gd name="connsiteY25" fmla="*/ 64883 h 81103"/>
              <a:gd name="connsiteX26" fmla="*/ 87862 w 148689"/>
              <a:gd name="connsiteY26" fmla="*/ 45958 h 81103"/>
              <a:gd name="connsiteX27" fmla="*/ 93269 w 148689"/>
              <a:gd name="connsiteY27" fmla="*/ 45958 h 81103"/>
              <a:gd name="connsiteX28" fmla="*/ 118951 w 148689"/>
              <a:gd name="connsiteY28" fmla="*/ 64883 h 81103"/>
              <a:gd name="connsiteX29" fmla="*/ 118951 w 148689"/>
              <a:gd name="connsiteY29" fmla="*/ 75696 h 81103"/>
              <a:gd name="connsiteX30" fmla="*/ 121655 w 148689"/>
              <a:gd name="connsiteY30" fmla="*/ 78400 h 81103"/>
              <a:gd name="connsiteX31" fmla="*/ 128414 w 148689"/>
              <a:gd name="connsiteY31" fmla="*/ 78400 h 81103"/>
              <a:gd name="connsiteX32" fmla="*/ 131117 w 148689"/>
              <a:gd name="connsiteY32" fmla="*/ 75696 h 81103"/>
              <a:gd name="connsiteX33" fmla="*/ 131117 w 148689"/>
              <a:gd name="connsiteY33" fmla="*/ 63531 h 81103"/>
              <a:gd name="connsiteX34" fmla="*/ 137876 w 148689"/>
              <a:gd name="connsiteY34" fmla="*/ 67586 h 81103"/>
              <a:gd name="connsiteX35" fmla="*/ 137876 w 148689"/>
              <a:gd name="connsiteY35" fmla="*/ 82455 h 81103"/>
              <a:gd name="connsiteX36" fmla="*/ 140579 w 148689"/>
              <a:gd name="connsiteY36" fmla="*/ 85159 h 81103"/>
              <a:gd name="connsiteX37" fmla="*/ 150041 w 148689"/>
              <a:gd name="connsiteY37" fmla="*/ 85159 h 81103"/>
              <a:gd name="connsiteX38" fmla="*/ 152745 w 148689"/>
              <a:gd name="connsiteY38" fmla="*/ 82455 h 81103"/>
              <a:gd name="connsiteX39" fmla="*/ 152745 w 148689"/>
              <a:gd name="connsiteY39" fmla="*/ 62179 h 81103"/>
              <a:gd name="connsiteX40" fmla="*/ 151393 w 148689"/>
              <a:gd name="connsiteY40" fmla="*/ 59476 h 81103"/>
              <a:gd name="connsiteX41" fmla="*/ 101379 w 148689"/>
              <a:gd name="connsiteY41" fmla="*/ 22979 h 81103"/>
              <a:gd name="connsiteX42" fmla="*/ 101379 w 148689"/>
              <a:gd name="connsiteY42" fmla="*/ 14869 h 81103"/>
              <a:gd name="connsiteX43" fmla="*/ 151393 w 148689"/>
              <a:gd name="connsiteY43" fmla="*/ 14869 h 81103"/>
              <a:gd name="connsiteX44" fmla="*/ 154096 w 148689"/>
              <a:gd name="connsiteY44" fmla="*/ 12165 h 81103"/>
              <a:gd name="connsiteX45" fmla="*/ 154096 w 148689"/>
              <a:gd name="connsiteY45" fmla="*/ 0 h 81103"/>
              <a:gd name="connsiteX46" fmla="*/ 152745 w 148689"/>
              <a:gd name="connsiteY46" fmla="*/ 0 h 81103"/>
              <a:gd name="connsiteX47" fmla="*/ 152745 w 148689"/>
              <a:gd name="connsiteY47" fmla="*/ 0 h 81103"/>
              <a:gd name="connsiteX48" fmla="*/ 39200 w 148689"/>
              <a:gd name="connsiteY48" fmla="*/ 64883 h 81103"/>
              <a:gd name="connsiteX49" fmla="*/ 37848 w 148689"/>
              <a:gd name="connsiteY49" fmla="*/ 67586 h 81103"/>
              <a:gd name="connsiteX50" fmla="*/ 37848 w 148689"/>
              <a:gd name="connsiteY50" fmla="*/ 81103 h 81103"/>
              <a:gd name="connsiteX51" fmla="*/ 35145 w 148689"/>
              <a:gd name="connsiteY51" fmla="*/ 81103 h 81103"/>
              <a:gd name="connsiteX52" fmla="*/ 35145 w 148689"/>
              <a:gd name="connsiteY52" fmla="*/ 62179 h 81103"/>
              <a:gd name="connsiteX53" fmla="*/ 81103 w 148689"/>
              <a:gd name="connsiteY53" fmla="*/ 28386 h 81103"/>
              <a:gd name="connsiteX54" fmla="*/ 81103 w 148689"/>
              <a:gd name="connsiteY54" fmla="*/ 37848 h 81103"/>
              <a:gd name="connsiteX55" fmla="*/ 39200 w 148689"/>
              <a:gd name="connsiteY55" fmla="*/ 64883 h 81103"/>
              <a:gd name="connsiteX56" fmla="*/ 39200 w 148689"/>
              <a:gd name="connsiteY56" fmla="*/ 64883 h 81103"/>
              <a:gd name="connsiteX57" fmla="*/ 39200 w 148689"/>
              <a:gd name="connsiteY57" fmla="*/ 64883 h 81103"/>
              <a:gd name="connsiteX58" fmla="*/ 59476 w 148689"/>
              <a:gd name="connsiteY58" fmla="*/ 62179 h 81103"/>
              <a:gd name="connsiteX59" fmla="*/ 58124 w 148689"/>
              <a:gd name="connsiteY59" fmla="*/ 64883 h 81103"/>
              <a:gd name="connsiteX60" fmla="*/ 58124 w 148689"/>
              <a:gd name="connsiteY60" fmla="*/ 74345 h 81103"/>
              <a:gd name="connsiteX61" fmla="*/ 56772 w 148689"/>
              <a:gd name="connsiteY61" fmla="*/ 74345 h 81103"/>
              <a:gd name="connsiteX62" fmla="*/ 56772 w 148689"/>
              <a:gd name="connsiteY62" fmla="*/ 60827 h 81103"/>
              <a:gd name="connsiteX63" fmla="*/ 81103 w 148689"/>
              <a:gd name="connsiteY63" fmla="*/ 45958 h 81103"/>
              <a:gd name="connsiteX64" fmla="*/ 81103 w 148689"/>
              <a:gd name="connsiteY64" fmla="*/ 45958 h 81103"/>
              <a:gd name="connsiteX65" fmla="*/ 59476 w 148689"/>
              <a:gd name="connsiteY65" fmla="*/ 62179 h 81103"/>
              <a:gd name="connsiteX66" fmla="*/ 59476 w 148689"/>
              <a:gd name="connsiteY66" fmla="*/ 62179 h 81103"/>
              <a:gd name="connsiteX67" fmla="*/ 59476 w 148689"/>
              <a:gd name="connsiteY67" fmla="*/ 62179 h 81103"/>
              <a:gd name="connsiteX68" fmla="*/ 100027 w 148689"/>
              <a:gd name="connsiteY68" fmla="*/ 21628 h 81103"/>
              <a:gd name="connsiteX69" fmla="*/ 98676 w 148689"/>
              <a:gd name="connsiteY69" fmla="*/ 24331 h 81103"/>
              <a:gd name="connsiteX70" fmla="*/ 98676 w 148689"/>
              <a:gd name="connsiteY70" fmla="*/ 40552 h 81103"/>
              <a:gd name="connsiteX71" fmla="*/ 87862 w 148689"/>
              <a:gd name="connsiteY71" fmla="*/ 40552 h 81103"/>
              <a:gd name="connsiteX72" fmla="*/ 87862 w 148689"/>
              <a:gd name="connsiteY72" fmla="*/ 24331 h 81103"/>
              <a:gd name="connsiteX73" fmla="*/ 86510 w 148689"/>
              <a:gd name="connsiteY73" fmla="*/ 21628 h 81103"/>
              <a:gd name="connsiteX74" fmla="*/ 86510 w 148689"/>
              <a:gd name="connsiteY74" fmla="*/ 14869 h 81103"/>
              <a:gd name="connsiteX75" fmla="*/ 100027 w 148689"/>
              <a:gd name="connsiteY75" fmla="*/ 14869 h 81103"/>
              <a:gd name="connsiteX76" fmla="*/ 100027 w 148689"/>
              <a:gd name="connsiteY76" fmla="*/ 21628 h 81103"/>
              <a:gd name="connsiteX77" fmla="*/ 100027 w 148689"/>
              <a:gd name="connsiteY77" fmla="*/ 21628 h 81103"/>
              <a:gd name="connsiteX78" fmla="*/ 100027 w 148689"/>
              <a:gd name="connsiteY78" fmla="*/ 21628 h 81103"/>
              <a:gd name="connsiteX79" fmla="*/ 128414 w 148689"/>
              <a:gd name="connsiteY79" fmla="*/ 72993 h 81103"/>
              <a:gd name="connsiteX80" fmla="*/ 127062 w 148689"/>
              <a:gd name="connsiteY80" fmla="*/ 72993 h 81103"/>
              <a:gd name="connsiteX81" fmla="*/ 127062 w 148689"/>
              <a:gd name="connsiteY81" fmla="*/ 63531 h 81103"/>
              <a:gd name="connsiteX82" fmla="*/ 125710 w 148689"/>
              <a:gd name="connsiteY82" fmla="*/ 60827 h 81103"/>
              <a:gd name="connsiteX83" fmla="*/ 104083 w 148689"/>
              <a:gd name="connsiteY83" fmla="*/ 44607 h 81103"/>
              <a:gd name="connsiteX84" fmla="*/ 104083 w 148689"/>
              <a:gd name="connsiteY84" fmla="*/ 44607 h 81103"/>
              <a:gd name="connsiteX85" fmla="*/ 128414 w 148689"/>
              <a:gd name="connsiteY85" fmla="*/ 60827 h 81103"/>
              <a:gd name="connsiteX86" fmla="*/ 128414 w 148689"/>
              <a:gd name="connsiteY86" fmla="*/ 72993 h 81103"/>
              <a:gd name="connsiteX87" fmla="*/ 128414 w 148689"/>
              <a:gd name="connsiteY87" fmla="*/ 72993 h 81103"/>
              <a:gd name="connsiteX88" fmla="*/ 128414 w 148689"/>
              <a:gd name="connsiteY88" fmla="*/ 72993 h 81103"/>
              <a:gd name="connsiteX89" fmla="*/ 128414 w 148689"/>
              <a:gd name="connsiteY89" fmla="*/ 72993 h 81103"/>
              <a:gd name="connsiteX90" fmla="*/ 150041 w 148689"/>
              <a:gd name="connsiteY90" fmla="*/ 63531 h 81103"/>
              <a:gd name="connsiteX91" fmla="*/ 150041 w 148689"/>
              <a:gd name="connsiteY91" fmla="*/ 82455 h 81103"/>
              <a:gd name="connsiteX92" fmla="*/ 145986 w 148689"/>
              <a:gd name="connsiteY92" fmla="*/ 82455 h 81103"/>
              <a:gd name="connsiteX93" fmla="*/ 145986 w 148689"/>
              <a:gd name="connsiteY93" fmla="*/ 68938 h 81103"/>
              <a:gd name="connsiteX94" fmla="*/ 144634 w 148689"/>
              <a:gd name="connsiteY94" fmla="*/ 66234 h 81103"/>
              <a:gd name="connsiteX95" fmla="*/ 102731 w 148689"/>
              <a:gd name="connsiteY95" fmla="*/ 39200 h 81103"/>
              <a:gd name="connsiteX96" fmla="*/ 102731 w 148689"/>
              <a:gd name="connsiteY96" fmla="*/ 29738 h 81103"/>
              <a:gd name="connsiteX97" fmla="*/ 150041 w 148689"/>
              <a:gd name="connsiteY97" fmla="*/ 63531 h 81103"/>
              <a:gd name="connsiteX98" fmla="*/ 150041 w 148689"/>
              <a:gd name="connsiteY98" fmla="*/ 63531 h 81103"/>
              <a:gd name="connsiteX99" fmla="*/ 150041 w 148689"/>
              <a:gd name="connsiteY99" fmla="*/ 63531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8689" h="81103">
                <a:moveTo>
                  <a:pt x="152745" y="0"/>
                </a:moveTo>
                <a:lnTo>
                  <a:pt x="152745" y="8110"/>
                </a:lnTo>
                <a:lnTo>
                  <a:pt x="113545" y="8110"/>
                </a:lnTo>
                <a:lnTo>
                  <a:pt x="113545" y="1352"/>
                </a:lnTo>
                <a:cubicBezTo>
                  <a:pt x="112193" y="1352"/>
                  <a:pt x="109489" y="1352"/>
                  <a:pt x="108138" y="1352"/>
                </a:cubicBezTo>
                <a:lnTo>
                  <a:pt x="108138" y="8110"/>
                </a:lnTo>
                <a:lnTo>
                  <a:pt x="5407" y="8110"/>
                </a:lnTo>
                <a:lnTo>
                  <a:pt x="5407" y="0"/>
                </a:lnTo>
                <a:cubicBezTo>
                  <a:pt x="4055" y="0"/>
                  <a:pt x="1352" y="0"/>
                  <a:pt x="0" y="0"/>
                </a:cubicBezTo>
                <a:lnTo>
                  <a:pt x="0" y="10814"/>
                </a:lnTo>
                <a:cubicBezTo>
                  <a:pt x="0" y="12165"/>
                  <a:pt x="1352" y="13517"/>
                  <a:pt x="2703" y="13517"/>
                </a:cubicBezTo>
                <a:lnTo>
                  <a:pt x="79752" y="13517"/>
                </a:lnTo>
                <a:lnTo>
                  <a:pt x="79752" y="21628"/>
                </a:lnTo>
                <a:lnTo>
                  <a:pt x="29738" y="58124"/>
                </a:lnTo>
                <a:cubicBezTo>
                  <a:pt x="28386" y="58124"/>
                  <a:pt x="28386" y="59476"/>
                  <a:pt x="28386" y="60827"/>
                </a:cubicBezTo>
                <a:lnTo>
                  <a:pt x="28386" y="83807"/>
                </a:lnTo>
                <a:cubicBezTo>
                  <a:pt x="28386" y="85159"/>
                  <a:pt x="29738" y="86510"/>
                  <a:pt x="31090" y="86510"/>
                </a:cubicBezTo>
                <a:lnTo>
                  <a:pt x="39200" y="86510"/>
                </a:lnTo>
                <a:cubicBezTo>
                  <a:pt x="40552" y="86510"/>
                  <a:pt x="41903" y="85159"/>
                  <a:pt x="41903" y="83807"/>
                </a:cubicBezTo>
                <a:lnTo>
                  <a:pt x="41903" y="68938"/>
                </a:lnTo>
                <a:lnTo>
                  <a:pt x="50014" y="63531"/>
                </a:lnTo>
                <a:lnTo>
                  <a:pt x="50014" y="75696"/>
                </a:lnTo>
                <a:cubicBezTo>
                  <a:pt x="50014" y="77048"/>
                  <a:pt x="51365" y="78400"/>
                  <a:pt x="52717" y="78400"/>
                </a:cubicBezTo>
                <a:lnTo>
                  <a:pt x="59476" y="78400"/>
                </a:lnTo>
                <a:cubicBezTo>
                  <a:pt x="60827" y="78400"/>
                  <a:pt x="62179" y="77048"/>
                  <a:pt x="62179" y="75696"/>
                </a:cubicBezTo>
                <a:lnTo>
                  <a:pt x="62179" y="64883"/>
                </a:lnTo>
                <a:lnTo>
                  <a:pt x="87862" y="45958"/>
                </a:lnTo>
                <a:lnTo>
                  <a:pt x="93269" y="45958"/>
                </a:lnTo>
                <a:lnTo>
                  <a:pt x="118951" y="64883"/>
                </a:lnTo>
                <a:lnTo>
                  <a:pt x="118951" y="75696"/>
                </a:lnTo>
                <a:cubicBezTo>
                  <a:pt x="118951" y="77048"/>
                  <a:pt x="120303" y="78400"/>
                  <a:pt x="121655" y="78400"/>
                </a:cubicBezTo>
                <a:lnTo>
                  <a:pt x="128414" y="78400"/>
                </a:lnTo>
                <a:cubicBezTo>
                  <a:pt x="129765" y="78400"/>
                  <a:pt x="131117" y="77048"/>
                  <a:pt x="131117" y="75696"/>
                </a:cubicBezTo>
                <a:lnTo>
                  <a:pt x="131117" y="63531"/>
                </a:lnTo>
                <a:lnTo>
                  <a:pt x="137876" y="67586"/>
                </a:lnTo>
                <a:lnTo>
                  <a:pt x="137876" y="82455"/>
                </a:lnTo>
                <a:cubicBezTo>
                  <a:pt x="137876" y="83807"/>
                  <a:pt x="139227" y="85159"/>
                  <a:pt x="140579" y="85159"/>
                </a:cubicBezTo>
                <a:lnTo>
                  <a:pt x="150041" y="85159"/>
                </a:lnTo>
                <a:cubicBezTo>
                  <a:pt x="151393" y="85159"/>
                  <a:pt x="152745" y="83807"/>
                  <a:pt x="152745" y="82455"/>
                </a:cubicBezTo>
                <a:lnTo>
                  <a:pt x="152745" y="62179"/>
                </a:lnTo>
                <a:cubicBezTo>
                  <a:pt x="152745" y="60827"/>
                  <a:pt x="152745" y="60827"/>
                  <a:pt x="151393" y="59476"/>
                </a:cubicBezTo>
                <a:lnTo>
                  <a:pt x="101379" y="22979"/>
                </a:lnTo>
                <a:lnTo>
                  <a:pt x="101379" y="14869"/>
                </a:lnTo>
                <a:lnTo>
                  <a:pt x="151393" y="14869"/>
                </a:lnTo>
                <a:cubicBezTo>
                  <a:pt x="152745" y="14869"/>
                  <a:pt x="154096" y="13517"/>
                  <a:pt x="154096" y="12165"/>
                </a:cubicBezTo>
                <a:lnTo>
                  <a:pt x="154096" y="0"/>
                </a:lnTo>
                <a:cubicBezTo>
                  <a:pt x="156800" y="0"/>
                  <a:pt x="154096" y="0"/>
                  <a:pt x="152745" y="0"/>
                </a:cubicBezTo>
                <a:lnTo>
                  <a:pt x="152745" y="0"/>
                </a:lnTo>
                <a:close/>
                <a:moveTo>
                  <a:pt x="39200" y="64883"/>
                </a:moveTo>
                <a:cubicBezTo>
                  <a:pt x="37848" y="64883"/>
                  <a:pt x="37848" y="66234"/>
                  <a:pt x="37848" y="67586"/>
                </a:cubicBezTo>
                <a:lnTo>
                  <a:pt x="37848" y="81103"/>
                </a:lnTo>
                <a:lnTo>
                  <a:pt x="35145" y="81103"/>
                </a:lnTo>
                <a:lnTo>
                  <a:pt x="35145" y="62179"/>
                </a:lnTo>
                <a:lnTo>
                  <a:pt x="81103" y="28386"/>
                </a:lnTo>
                <a:lnTo>
                  <a:pt x="81103" y="37848"/>
                </a:lnTo>
                <a:lnTo>
                  <a:pt x="39200" y="64883"/>
                </a:lnTo>
                <a:lnTo>
                  <a:pt x="39200" y="64883"/>
                </a:lnTo>
                <a:lnTo>
                  <a:pt x="39200" y="64883"/>
                </a:lnTo>
                <a:close/>
                <a:moveTo>
                  <a:pt x="59476" y="62179"/>
                </a:moveTo>
                <a:cubicBezTo>
                  <a:pt x="58124" y="62179"/>
                  <a:pt x="58124" y="63531"/>
                  <a:pt x="58124" y="64883"/>
                </a:cubicBezTo>
                <a:lnTo>
                  <a:pt x="58124" y="74345"/>
                </a:lnTo>
                <a:lnTo>
                  <a:pt x="56772" y="74345"/>
                </a:lnTo>
                <a:lnTo>
                  <a:pt x="56772" y="60827"/>
                </a:lnTo>
                <a:lnTo>
                  <a:pt x="81103" y="45958"/>
                </a:lnTo>
                <a:cubicBezTo>
                  <a:pt x="81103" y="45958"/>
                  <a:pt x="81103" y="45958"/>
                  <a:pt x="81103" y="45958"/>
                </a:cubicBezTo>
                <a:lnTo>
                  <a:pt x="59476" y="62179"/>
                </a:lnTo>
                <a:lnTo>
                  <a:pt x="59476" y="62179"/>
                </a:lnTo>
                <a:lnTo>
                  <a:pt x="59476" y="62179"/>
                </a:lnTo>
                <a:close/>
                <a:moveTo>
                  <a:pt x="100027" y="21628"/>
                </a:moveTo>
                <a:cubicBezTo>
                  <a:pt x="98676" y="21628"/>
                  <a:pt x="98676" y="22979"/>
                  <a:pt x="98676" y="24331"/>
                </a:cubicBezTo>
                <a:cubicBezTo>
                  <a:pt x="98676" y="24331"/>
                  <a:pt x="98676" y="40552"/>
                  <a:pt x="98676" y="40552"/>
                </a:cubicBezTo>
                <a:lnTo>
                  <a:pt x="87862" y="40552"/>
                </a:lnTo>
                <a:cubicBezTo>
                  <a:pt x="87862" y="40552"/>
                  <a:pt x="87862" y="24331"/>
                  <a:pt x="87862" y="24331"/>
                </a:cubicBezTo>
                <a:cubicBezTo>
                  <a:pt x="87862" y="22979"/>
                  <a:pt x="87862" y="22979"/>
                  <a:pt x="86510" y="21628"/>
                </a:cubicBezTo>
                <a:lnTo>
                  <a:pt x="86510" y="14869"/>
                </a:lnTo>
                <a:lnTo>
                  <a:pt x="100027" y="14869"/>
                </a:lnTo>
                <a:lnTo>
                  <a:pt x="100027" y="21628"/>
                </a:lnTo>
                <a:lnTo>
                  <a:pt x="100027" y="21628"/>
                </a:lnTo>
                <a:lnTo>
                  <a:pt x="100027" y="21628"/>
                </a:lnTo>
                <a:close/>
                <a:moveTo>
                  <a:pt x="128414" y="72993"/>
                </a:moveTo>
                <a:lnTo>
                  <a:pt x="127062" y="72993"/>
                </a:lnTo>
                <a:lnTo>
                  <a:pt x="127062" y="63531"/>
                </a:lnTo>
                <a:cubicBezTo>
                  <a:pt x="127062" y="62179"/>
                  <a:pt x="127062" y="62179"/>
                  <a:pt x="125710" y="60827"/>
                </a:cubicBezTo>
                <a:lnTo>
                  <a:pt x="104083" y="44607"/>
                </a:lnTo>
                <a:cubicBezTo>
                  <a:pt x="104083" y="44607"/>
                  <a:pt x="104083" y="44607"/>
                  <a:pt x="104083" y="44607"/>
                </a:cubicBezTo>
                <a:lnTo>
                  <a:pt x="128414" y="60827"/>
                </a:lnTo>
                <a:lnTo>
                  <a:pt x="128414" y="72993"/>
                </a:lnTo>
                <a:lnTo>
                  <a:pt x="128414" y="72993"/>
                </a:lnTo>
                <a:lnTo>
                  <a:pt x="128414" y="72993"/>
                </a:lnTo>
                <a:lnTo>
                  <a:pt x="128414" y="72993"/>
                </a:lnTo>
                <a:close/>
                <a:moveTo>
                  <a:pt x="150041" y="63531"/>
                </a:moveTo>
                <a:lnTo>
                  <a:pt x="150041" y="82455"/>
                </a:lnTo>
                <a:lnTo>
                  <a:pt x="145986" y="82455"/>
                </a:lnTo>
                <a:lnTo>
                  <a:pt x="145986" y="68938"/>
                </a:lnTo>
                <a:cubicBezTo>
                  <a:pt x="145986" y="67586"/>
                  <a:pt x="145986" y="67586"/>
                  <a:pt x="144634" y="66234"/>
                </a:cubicBezTo>
                <a:lnTo>
                  <a:pt x="102731" y="39200"/>
                </a:lnTo>
                <a:lnTo>
                  <a:pt x="102731" y="29738"/>
                </a:lnTo>
                <a:lnTo>
                  <a:pt x="150041" y="63531"/>
                </a:lnTo>
                <a:lnTo>
                  <a:pt x="150041" y="63531"/>
                </a:lnTo>
                <a:lnTo>
                  <a:pt x="150041" y="63531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9" name="Szabadkézi sokszög: alakzat 428">
            <a:extLst>
              <a:ext uri="{FF2B5EF4-FFF2-40B4-BE49-F238E27FC236}">
                <a16:creationId xmlns:a16="http://schemas.microsoft.com/office/drawing/2014/main" id="{FC360120-3940-4936-8A91-86E901E6378A}"/>
              </a:ext>
            </a:extLst>
          </p:cNvPr>
          <p:cNvSpPr/>
          <p:nvPr/>
        </p:nvSpPr>
        <p:spPr>
          <a:xfrm>
            <a:off x="362986" y="7501765"/>
            <a:ext cx="40552" cy="81103"/>
          </a:xfrm>
          <a:custGeom>
            <a:avLst/>
            <a:gdLst>
              <a:gd name="connsiteX0" fmla="*/ 6759 w 40551"/>
              <a:gd name="connsiteY0" fmla="*/ 89214 h 81103"/>
              <a:gd name="connsiteX1" fmla="*/ 0 w 40551"/>
              <a:gd name="connsiteY1" fmla="*/ 89214 h 81103"/>
              <a:gd name="connsiteX2" fmla="*/ 25683 w 40551"/>
              <a:gd name="connsiteY2" fmla="*/ 0 h 81103"/>
              <a:gd name="connsiteX3" fmla="*/ 52717 w 40551"/>
              <a:gd name="connsiteY3" fmla="*/ 0 h 81103"/>
              <a:gd name="connsiteX4" fmla="*/ 6759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6759" y="89214"/>
                </a:moveTo>
                <a:lnTo>
                  <a:pt x="0" y="89214"/>
                </a:lnTo>
                <a:lnTo>
                  <a:pt x="25683" y="0"/>
                </a:lnTo>
                <a:lnTo>
                  <a:pt x="52717" y="0"/>
                </a:lnTo>
                <a:lnTo>
                  <a:pt x="6759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0" name="Szabadkézi sokszög: alakzat 429">
            <a:extLst>
              <a:ext uri="{FF2B5EF4-FFF2-40B4-BE49-F238E27FC236}">
                <a16:creationId xmlns:a16="http://schemas.microsoft.com/office/drawing/2014/main" id="{7545EFB1-923C-4DA6-8836-37717A73C8AE}"/>
              </a:ext>
            </a:extLst>
          </p:cNvPr>
          <p:cNvSpPr/>
          <p:nvPr/>
        </p:nvSpPr>
        <p:spPr>
          <a:xfrm>
            <a:off x="586020" y="7501765"/>
            <a:ext cx="40552" cy="81103"/>
          </a:xfrm>
          <a:custGeom>
            <a:avLst/>
            <a:gdLst>
              <a:gd name="connsiteX0" fmla="*/ 44607 w 40551"/>
              <a:gd name="connsiteY0" fmla="*/ 89214 h 81103"/>
              <a:gd name="connsiteX1" fmla="*/ 52717 w 40551"/>
              <a:gd name="connsiteY1" fmla="*/ 89214 h 81103"/>
              <a:gd name="connsiteX2" fmla="*/ 25683 w 40551"/>
              <a:gd name="connsiteY2" fmla="*/ 0 h 81103"/>
              <a:gd name="connsiteX3" fmla="*/ 0 w 40551"/>
              <a:gd name="connsiteY3" fmla="*/ 0 h 81103"/>
              <a:gd name="connsiteX4" fmla="*/ 44607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44607" y="89214"/>
                </a:moveTo>
                <a:lnTo>
                  <a:pt x="52717" y="89214"/>
                </a:lnTo>
                <a:lnTo>
                  <a:pt x="25683" y="0"/>
                </a:lnTo>
                <a:lnTo>
                  <a:pt x="0" y="0"/>
                </a:lnTo>
                <a:lnTo>
                  <a:pt x="44607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1" name="Szabadkézi sokszög: alakzat 430">
            <a:extLst>
              <a:ext uri="{FF2B5EF4-FFF2-40B4-BE49-F238E27FC236}">
                <a16:creationId xmlns:a16="http://schemas.microsoft.com/office/drawing/2014/main" id="{FC526063-C29B-457F-9FDA-880F13954410}"/>
              </a:ext>
            </a:extLst>
          </p:cNvPr>
          <p:cNvSpPr/>
          <p:nvPr/>
        </p:nvSpPr>
        <p:spPr>
          <a:xfrm>
            <a:off x="644144" y="7501765"/>
            <a:ext cx="40552" cy="81103"/>
          </a:xfrm>
          <a:custGeom>
            <a:avLst/>
            <a:gdLst>
              <a:gd name="connsiteX0" fmla="*/ 44607 w 40551"/>
              <a:gd name="connsiteY0" fmla="*/ 89214 h 81103"/>
              <a:gd name="connsiteX1" fmla="*/ 52717 w 40551"/>
              <a:gd name="connsiteY1" fmla="*/ 89214 h 81103"/>
              <a:gd name="connsiteX2" fmla="*/ 25683 w 40551"/>
              <a:gd name="connsiteY2" fmla="*/ 0 h 81103"/>
              <a:gd name="connsiteX3" fmla="*/ 0 w 40551"/>
              <a:gd name="connsiteY3" fmla="*/ 0 h 81103"/>
              <a:gd name="connsiteX4" fmla="*/ 44607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44607" y="89214"/>
                </a:moveTo>
                <a:lnTo>
                  <a:pt x="52717" y="89214"/>
                </a:lnTo>
                <a:lnTo>
                  <a:pt x="25683" y="0"/>
                </a:lnTo>
                <a:lnTo>
                  <a:pt x="0" y="0"/>
                </a:lnTo>
                <a:lnTo>
                  <a:pt x="44607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2" name="Szabadkézi sokszög: alakzat 431">
            <a:extLst>
              <a:ext uri="{FF2B5EF4-FFF2-40B4-BE49-F238E27FC236}">
                <a16:creationId xmlns:a16="http://schemas.microsoft.com/office/drawing/2014/main" id="{9EC1CB37-705F-4399-B782-CDA8D1150162}"/>
              </a:ext>
            </a:extLst>
          </p:cNvPr>
          <p:cNvSpPr/>
          <p:nvPr/>
        </p:nvSpPr>
        <p:spPr>
          <a:xfrm>
            <a:off x="491399" y="7384165"/>
            <a:ext cx="40552" cy="13517"/>
          </a:xfrm>
          <a:custGeom>
            <a:avLst/>
            <a:gdLst>
              <a:gd name="connsiteX0" fmla="*/ 4055 w 40551"/>
              <a:gd name="connsiteY0" fmla="*/ 5407 h 0"/>
              <a:gd name="connsiteX1" fmla="*/ 40552 w 40551"/>
              <a:gd name="connsiteY1" fmla="*/ 5407 h 0"/>
              <a:gd name="connsiteX2" fmla="*/ 29738 w 40551"/>
              <a:gd name="connsiteY2" fmla="*/ 0 h 0"/>
              <a:gd name="connsiteX3" fmla="*/ 2703 w 40551"/>
              <a:gd name="connsiteY3" fmla="*/ 0 h 0"/>
              <a:gd name="connsiteX4" fmla="*/ 0 w 40551"/>
              <a:gd name="connsiteY4" fmla="*/ 2703 h 0"/>
              <a:gd name="connsiteX5" fmla="*/ 4055 w 40551"/>
              <a:gd name="connsiteY5" fmla="*/ 5407 h 0"/>
              <a:gd name="connsiteX6" fmla="*/ 4055 w 40551"/>
              <a:gd name="connsiteY6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>
                <a:moveTo>
                  <a:pt x="4055" y="5407"/>
                </a:moveTo>
                <a:lnTo>
                  <a:pt x="40552" y="5407"/>
                </a:lnTo>
                <a:lnTo>
                  <a:pt x="29738" y="0"/>
                </a:lnTo>
                <a:lnTo>
                  <a:pt x="2703" y="0"/>
                </a:lnTo>
                <a:cubicBezTo>
                  <a:pt x="1352" y="0"/>
                  <a:pt x="0" y="1352"/>
                  <a:pt x="0" y="2703"/>
                </a:cubicBezTo>
                <a:cubicBezTo>
                  <a:pt x="0" y="4055"/>
                  <a:pt x="2703" y="5407"/>
                  <a:pt x="4055" y="5407"/>
                </a:cubicBezTo>
                <a:lnTo>
                  <a:pt x="4055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3" name="Szabadkézi sokszög: alakzat 432">
            <a:extLst>
              <a:ext uri="{FF2B5EF4-FFF2-40B4-BE49-F238E27FC236}">
                <a16:creationId xmlns:a16="http://schemas.microsoft.com/office/drawing/2014/main" id="{EA073407-F0F6-4597-B4E4-ED8EC3BA8441}"/>
              </a:ext>
            </a:extLst>
          </p:cNvPr>
          <p:cNvSpPr/>
          <p:nvPr/>
        </p:nvSpPr>
        <p:spPr>
          <a:xfrm>
            <a:off x="476530" y="7363890"/>
            <a:ext cx="13517" cy="27034"/>
          </a:xfrm>
          <a:custGeom>
            <a:avLst/>
            <a:gdLst>
              <a:gd name="connsiteX0" fmla="*/ 6759 w 0"/>
              <a:gd name="connsiteY0" fmla="*/ 32441 h 27034"/>
              <a:gd name="connsiteX1" fmla="*/ 12166 w 0"/>
              <a:gd name="connsiteY1" fmla="*/ 2703 h 27034"/>
              <a:gd name="connsiteX2" fmla="*/ 6759 w 0"/>
              <a:gd name="connsiteY2" fmla="*/ 0 h 27034"/>
              <a:gd name="connsiteX3" fmla="*/ 0 w 0"/>
              <a:gd name="connsiteY3" fmla="*/ 32441 h 27034"/>
              <a:gd name="connsiteX4" fmla="*/ 0 w 0"/>
              <a:gd name="connsiteY4" fmla="*/ 32441 h 27034"/>
              <a:gd name="connsiteX5" fmla="*/ 0 w 0"/>
              <a:gd name="connsiteY5" fmla="*/ 32441 h 27034"/>
              <a:gd name="connsiteX6" fmla="*/ 6759 w 0"/>
              <a:gd name="connsiteY6" fmla="*/ 32441 h 27034"/>
              <a:gd name="connsiteX7" fmla="*/ 6759 w 0"/>
              <a:gd name="connsiteY7" fmla="*/ 32441 h 27034"/>
              <a:gd name="connsiteX8" fmla="*/ 6759 w 0"/>
              <a:gd name="connsiteY8" fmla="*/ 32441 h 27034"/>
              <a:gd name="connsiteX9" fmla="*/ 6759 w 0"/>
              <a:gd name="connsiteY9" fmla="*/ 32441 h 27034"/>
              <a:gd name="connsiteX10" fmla="*/ 6759 w 0"/>
              <a:gd name="connsiteY10" fmla="*/ 32441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h="27034">
                <a:moveTo>
                  <a:pt x="6759" y="32441"/>
                </a:moveTo>
                <a:lnTo>
                  <a:pt x="12166" y="2703"/>
                </a:lnTo>
                <a:lnTo>
                  <a:pt x="6759" y="0"/>
                </a:lnTo>
                <a:lnTo>
                  <a:pt x="0" y="32441"/>
                </a:lnTo>
                <a:cubicBezTo>
                  <a:pt x="0" y="32441"/>
                  <a:pt x="0" y="32441"/>
                  <a:pt x="0" y="32441"/>
                </a:cubicBezTo>
                <a:lnTo>
                  <a:pt x="0" y="32441"/>
                </a:lnTo>
                <a:cubicBezTo>
                  <a:pt x="2703" y="32441"/>
                  <a:pt x="4055" y="32441"/>
                  <a:pt x="6759" y="32441"/>
                </a:cubicBezTo>
                <a:lnTo>
                  <a:pt x="6759" y="32441"/>
                </a:lnTo>
                <a:lnTo>
                  <a:pt x="6759" y="32441"/>
                </a:lnTo>
                <a:lnTo>
                  <a:pt x="6759" y="32441"/>
                </a:lnTo>
                <a:lnTo>
                  <a:pt x="6759" y="32441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4" name="Szabadkézi sokszög: alakzat 433">
            <a:extLst>
              <a:ext uri="{FF2B5EF4-FFF2-40B4-BE49-F238E27FC236}">
                <a16:creationId xmlns:a16="http://schemas.microsoft.com/office/drawing/2014/main" id="{71020E9E-018E-4C43-A856-3FF816BC03B6}"/>
              </a:ext>
            </a:extLst>
          </p:cNvPr>
          <p:cNvSpPr/>
          <p:nvPr/>
        </p:nvSpPr>
        <p:spPr>
          <a:xfrm>
            <a:off x="484641" y="7413903"/>
            <a:ext cx="94620" cy="54069"/>
          </a:xfrm>
          <a:custGeom>
            <a:avLst/>
            <a:gdLst>
              <a:gd name="connsiteX0" fmla="*/ 104083 w 94620"/>
              <a:gd name="connsiteY0" fmla="*/ 6759 h 54068"/>
              <a:gd name="connsiteX1" fmla="*/ 98676 w 94620"/>
              <a:gd name="connsiteY1" fmla="*/ 4055 h 54068"/>
              <a:gd name="connsiteX2" fmla="*/ 98676 w 94620"/>
              <a:gd name="connsiteY2" fmla="*/ 54069 h 54068"/>
              <a:gd name="connsiteX3" fmla="*/ 95972 w 94620"/>
              <a:gd name="connsiteY3" fmla="*/ 54069 h 54068"/>
              <a:gd name="connsiteX4" fmla="*/ 95972 w 94620"/>
              <a:gd name="connsiteY4" fmla="*/ 2704 h 54068"/>
              <a:gd name="connsiteX5" fmla="*/ 90565 w 94620"/>
              <a:gd name="connsiteY5" fmla="*/ 0 h 54068"/>
              <a:gd name="connsiteX6" fmla="*/ 90565 w 94620"/>
              <a:gd name="connsiteY6" fmla="*/ 54069 h 54068"/>
              <a:gd name="connsiteX7" fmla="*/ 41903 w 94620"/>
              <a:gd name="connsiteY7" fmla="*/ 54069 h 54068"/>
              <a:gd name="connsiteX8" fmla="*/ 1352 w 94620"/>
              <a:gd name="connsiteY8" fmla="*/ 54069 h 54068"/>
              <a:gd name="connsiteX9" fmla="*/ 0 w 94620"/>
              <a:gd name="connsiteY9" fmla="*/ 56772 h 54068"/>
              <a:gd name="connsiteX10" fmla="*/ 105434 w 94620"/>
              <a:gd name="connsiteY10" fmla="*/ 56772 h 54068"/>
              <a:gd name="connsiteX11" fmla="*/ 105434 w 94620"/>
              <a:gd name="connsiteY11" fmla="*/ 6759 h 54068"/>
              <a:gd name="connsiteX12" fmla="*/ 104083 w 94620"/>
              <a:gd name="connsiteY12" fmla="*/ 6759 h 54068"/>
              <a:gd name="connsiteX13" fmla="*/ 104083 w 94620"/>
              <a:gd name="connsiteY13" fmla="*/ 6759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620" h="54068">
                <a:moveTo>
                  <a:pt x="104083" y="6759"/>
                </a:moveTo>
                <a:lnTo>
                  <a:pt x="98676" y="4055"/>
                </a:lnTo>
                <a:lnTo>
                  <a:pt x="98676" y="54069"/>
                </a:lnTo>
                <a:lnTo>
                  <a:pt x="95972" y="54069"/>
                </a:lnTo>
                <a:lnTo>
                  <a:pt x="95972" y="2704"/>
                </a:lnTo>
                <a:lnTo>
                  <a:pt x="90565" y="0"/>
                </a:lnTo>
                <a:lnTo>
                  <a:pt x="90565" y="54069"/>
                </a:lnTo>
                <a:lnTo>
                  <a:pt x="41903" y="54069"/>
                </a:lnTo>
                <a:lnTo>
                  <a:pt x="1352" y="54069"/>
                </a:lnTo>
                <a:cubicBezTo>
                  <a:pt x="1352" y="55421"/>
                  <a:pt x="0" y="55421"/>
                  <a:pt x="0" y="56772"/>
                </a:cubicBezTo>
                <a:lnTo>
                  <a:pt x="105434" y="56772"/>
                </a:lnTo>
                <a:lnTo>
                  <a:pt x="105434" y="6759"/>
                </a:lnTo>
                <a:lnTo>
                  <a:pt x="104083" y="6759"/>
                </a:lnTo>
                <a:lnTo>
                  <a:pt x="104083" y="6759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5" name="Szabadkézi sokszög: alakzat 434">
            <a:extLst>
              <a:ext uri="{FF2B5EF4-FFF2-40B4-BE49-F238E27FC236}">
                <a16:creationId xmlns:a16="http://schemas.microsoft.com/office/drawing/2014/main" id="{ECE10BBA-5D6E-42B3-A2CF-33C1C78F1112}"/>
              </a:ext>
            </a:extLst>
          </p:cNvPr>
          <p:cNvSpPr/>
          <p:nvPr/>
        </p:nvSpPr>
        <p:spPr>
          <a:xfrm>
            <a:off x="394075" y="7328745"/>
            <a:ext cx="67586" cy="67586"/>
          </a:xfrm>
          <a:custGeom>
            <a:avLst/>
            <a:gdLst>
              <a:gd name="connsiteX0" fmla="*/ 22979 w 67586"/>
              <a:gd name="connsiteY0" fmla="*/ 67586 h 67586"/>
              <a:gd name="connsiteX1" fmla="*/ 0 w 67586"/>
              <a:gd name="connsiteY1" fmla="*/ 24331 h 67586"/>
              <a:gd name="connsiteX2" fmla="*/ 24331 w 67586"/>
              <a:gd name="connsiteY2" fmla="*/ 0 h 67586"/>
              <a:gd name="connsiteX3" fmla="*/ 67586 w 67586"/>
              <a:gd name="connsiteY3" fmla="*/ 22979 h 67586"/>
              <a:gd name="connsiteX4" fmla="*/ 22979 w 67586"/>
              <a:gd name="connsiteY4" fmla="*/ 67586 h 6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6" h="67586">
                <a:moveTo>
                  <a:pt x="22979" y="67586"/>
                </a:moveTo>
                <a:lnTo>
                  <a:pt x="0" y="24331"/>
                </a:lnTo>
                <a:lnTo>
                  <a:pt x="24331" y="0"/>
                </a:lnTo>
                <a:lnTo>
                  <a:pt x="67586" y="22979"/>
                </a:lnTo>
                <a:lnTo>
                  <a:pt x="22979" y="67586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6" name="Szabadkézi sokszög: alakzat 435">
            <a:extLst>
              <a:ext uri="{FF2B5EF4-FFF2-40B4-BE49-F238E27FC236}">
                <a16:creationId xmlns:a16="http://schemas.microsoft.com/office/drawing/2014/main" id="{0DD59E49-1120-479F-8E29-CE0351FFA8B7}"/>
              </a:ext>
            </a:extLst>
          </p:cNvPr>
          <p:cNvSpPr/>
          <p:nvPr/>
        </p:nvSpPr>
        <p:spPr>
          <a:xfrm>
            <a:off x="430572" y="7469324"/>
            <a:ext cx="243310" cy="27034"/>
          </a:xfrm>
          <a:custGeom>
            <a:avLst/>
            <a:gdLst>
              <a:gd name="connsiteX0" fmla="*/ 0 w 243309"/>
              <a:gd name="connsiteY0" fmla="*/ 0 h 27034"/>
              <a:gd name="connsiteX1" fmla="*/ 248717 w 243309"/>
              <a:gd name="connsiteY1" fmla="*/ 0 h 27034"/>
              <a:gd name="connsiteX2" fmla="*/ 248717 w 243309"/>
              <a:gd name="connsiteY2" fmla="*/ 33793 h 27034"/>
              <a:gd name="connsiteX3" fmla="*/ 0 w 243309"/>
              <a:gd name="connsiteY3" fmla="*/ 33793 h 27034"/>
              <a:gd name="connsiteX4" fmla="*/ 0 w 243309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09" h="27034">
                <a:moveTo>
                  <a:pt x="0" y="0"/>
                </a:moveTo>
                <a:lnTo>
                  <a:pt x="248717" y="0"/>
                </a:lnTo>
                <a:lnTo>
                  <a:pt x="248717" y="33793"/>
                </a:lnTo>
                <a:lnTo>
                  <a:pt x="0" y="33793"/>
                </a:lnTo>
                <a:lnTo>
                  <a:pt x="0" y="0"/>
                </a:lnTo>
                <a:close/>
              </a:path>
            </a:pathLst>
          </a:custGeom>
          <a:solidFill>
            <a:srgbClr val="8B8CA4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7" name="Szabadkézi sokszög: alakzat 436">
            <a:extLst>
              <a:ext uri="{FF2B5EF4-FFF2-40B4-BE49-F238E27FC236}">
                <a16:creationId xmlns:a16="http://schemas.microsoft.com/office/drawing/2014/main" id="{266F4369-4D08-4B52-A7C5-8F9352276B9F}"/>
              </a:ext>
            </a:extLst>
          </p:cNvPr>
          <p:cNvSpPr/>
          <p:nvPr/>
        </p:nvSpPr>
        <p:spPr>
          <a:xfrm>
            <a:off x="376503" y="7469324"/>
            <a:ext cx="243310" cy="27034"/>
          </a:xfrm>
          <a:custGeom>
            <a:avLst/>
            <a:gdLst>
              <a:gd name="connsiteX0" fmla="*/ 0 w 243309"/>
              <a:gd name="connsiteY0" fmla="*/ 0 h 27034"/>
              <a:gd name="connsiteX1" fmla="*/ 248717 w 243309"/>
              <a:gd name="connsiteY1" fmla="*/ 0 h 27034"/>
              <a:gd name="connsiteX2" fmla="*/ 248717 w 243309"/>
              <a:gd name="connsiteY2" fmla="*/ 33793 h 27034"/>
              <a:gd name="connsiteX3" fmla="*/ 0 w 243309"/>
              <a:gd name="connsiteY3" fmla="*/ 33793 h 27034"/>
              <a:gd name="connsiteX4" fmla="*/ 0 w 243309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09" h="27034">
                <a:moveTo>
                  <a:pt x="0" y="0"/>
                </a:moveTo>
                <a:lnTo>
                  <a:pt x="248717" y="0"/>
                </a:lnTo>
                <a:lnTo>
                  <a:pt x="248717" y="33793"/>
                </a:lnTo>
                <a:lnTo>
                  <a:pt x="0" y="33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8" name="Szabadkézi sokszög: alakzat 437">
            <a:extLst>
              <a:ext uri="{FF2B5EF4-FFF2-40B4-BE49-F238E27FC236}">
                <a16:creationId xmlns:a16="http://schemas.microsoft.com/office/drawing/2014/main" id="{D3384160-A206-457D-AE49-FFDF2B2E72CD}"/>
              </a:ext>
            </a:extLst>
          </p:cNvPr>
          <p:cNvSpPr/>
          <p:nvPr/>
        </p:nvSpPr>
        <p:spPr>
          <a:xfrm>
            <a:off x="537358" y="7469324"/>
            <a:ext cx="81103" cy="27034"/>
          </a:xfrm>
          <a:custGeom>
            <a:avLst/>
            <a:gdLst>
              <a:gd name="connsiteX0" fmla="*/ 87862 w 81103"/>
              <a:gd name="connsiteY0" fmla="*/ 0 h 27034"/>
              <a:gd name="connsiteX1" fmla="*/ 33793 w 81103"/>
              <a:gd name="connsiteY1" fmla="*/ 0 h 27034"/>
              <a:gd name="connsiteX2" fmla="*/ 0 w 81103"/>
              <a:gd name="connsiteY2" fmla="*/ 33793 h 27034"/>
              <a:gd name="connsiteX3" fmla="*/ 87862 w 81103"/>
              <a:gd name="connsiteY3" fmla="*/ 33793 h 27034"/>
              <a:gd name="connsiteX4" fmla="*/ 87862 w 81103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03" h="27034">
                <a:moveTo>
                  <a:pt x="87862" y="0"/>
                </a:moveTo>
                <a:lnTo>
                  <a:pt x="33793" y="0"/>
                </a:lnTo>
                <a:lnTo>
                  <a:pt x="0" y="33793"/>
                </a:lnTo>
                <a:lnTo>
                  <a:pt x="87862" y="33793"/>
                </a:lnTo>
                <a:lnTo>
                  <a:pt x="87862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9" name="Szabadkézi sokszög: alakzat 438">
            <a:extLst>
              <a:ext uri="{FF2B5EF4-FFF2-40B4-BE49-F238E27FC236}">
                <a16:creationId xmlns:a16="http://schemas.microsoft.com/office/drawing/2014/main" id="{4E00D336-F3BF-41EF-A478-6D9293E85C94}"/>
              </a:ext>
            </a:extLst>
          </p:cNvPr>
          <p:cNvSpPr/>
          <p:nvPr/>
        </p:nvSpPr>
        <p:spPr>
          <a:xfrm>
            <a:off x="360282" y="7466620"/>
            <a:ext cx="337930" cy="121655"/>
          </a:xfrm>
          <a:custGeom>
            <a:avLst/>
            <a:gdLst>
              <a:gd name="connsiteX0" fmla="*/ 339282 w 337930"/>
              <a:gd name="connsiteY0" fmla="*/ 123006 h 121654"/>
              <a:gd name="connsiteX1" fmla="*/ 314951 w 337930"/>
              <a:gd name="connsiteY1" fmla="*/ 39200 h 121654"/>
              <a:gd name="connsiteX2" fmla="*/ 319006 w 337930"/>
              <a:gd name="connsiteY2" fmla="*/ 39200 h 121654"/>
              <a:gd name="connsiteX3" fmla="*/ 321710 w 337930"/>
              <a:gd name="connsiteY3" fmla="*/ 36496 h 121654"/>
              <a:gd name="connsiteX4" fmla="*/ 321710 w 337930"/>
              <a:gd name="connsiteY4" fmla="*/ 2703 h 121654"/>
              <a:gd name="connsiteX5" fmla="*/ 319006 w 337930"/>
              <a:gd name="connsiteY5" fmla="*/ 0 h 121654"/>
              <a:gd name="connsiteX6" fmla="*/ 16221 w 337930"/>
              <a:gd name="connsiteY6" fmla="*/ 0 h 121654"/>
              <a:gd name="connsiteX7" fmla="*/ 13517 w 337930"/>
              <a:gd name="connsiteY7" fmla="*/ 2703 h 121654"/>
              <a:gd name="connsiteX8" fmla="*/ 13517 w 337930"/>
              <a:gd name="connsiteY8" fmla="*/ 36496 h 121654"/>
              <a:gd name="connsiteX9" fmla="*/ 16221 w 337930"/>
              <a:gd name="connsiteY9" fmla="*/ 39200 h 121654"/>
              <a:gd name="connsiteX10" fmla="*/ 24331 w 337930"/>
              <a:gd name="connsiteY10" fmla="*/ 39200 h 121654"/>
              <a:gd name="connsiteX11" fmla="*/ 0 w 337930"/>
              <a:gd name="connsiteY11" fmla="*/ 123006 h 121654"/>
              <a:gd name="connsiteX12" fmla="*/ 0 w 337930"/>
              <a:gd name="connsiteY12" fmla="*/ 125710 h 121654"/>
              <a:gd name="connsiteX13" fmla="*/ 2703 w 337930"/>
              <a:gd name="connsiteY13" fmla="*/ 127062 h 121654"/>
              <a:gd name="connsiteX14" fmla="*/ 9462 w 337930"/>
              <a:gd name="connsiteY14" fmla="*/ 127062 h 121654"/>
              <a:gd name="connsiteX15" fmla="*/ 12165 w 337930"/>
              <a:gd name="connsiteY15" fmla="*/ 125710 h 121654"/>
              <a:gd name="connsiteX16" fmla="*/ 55421 w 337930"/>
              <a:gd name="connsiteY16" fmla="*/ 40552 h 121654"/>
              <a:gd name="connsiteX17" fmla="*/ 224386 w 337930"/>
              <a:gd name="connsiteY17" fmla="*/ 40552 h 121654"/>
              <a:gd name="connsiteX18" fmla="*/ 267641 w 337930"/>
              <a:gd name="connsiteY18" fmla="*/ 125710 h 121654"/>
              <a:gd name="connsiteX19" fmla="*/ 270344 w 337930"/>
              <a:gd name="connsiteY19" fmla="*/ 127062 h 121654"/>
              <a:gd name="connsiteX20" fmla="*/ 278455 w 337930"/>
              <a:gd name="connsiteY20" fmla="*/ 127062 h 121654"/>
              <a:gd name="connsiteX21" fmla="*/ 281158 w 337930"/>
              <a:gd name="connsiteY21" fmla="*/ 125710 h 121654"/>
              <a:gd name="connsiteX22" fmla="*/ 281158 w 337930"/>
              <a:gd name="connsiteY22" fmla="*/ 123006 h 121654"/>
              <a:gd name="connsiteX23" fmla="*/ 256827 w 337930"/>
              <a:gd name="connsiteY23" fmla="*/ 39200 h 121654"/>
              <a:gd name="connsiteX24" fmla="*/ 283861 w 337930"/>
              <a:gd name="connsiteY24" fmla="*/ 39200 h 121654"/>
              <a:gd name="connsiteX25" fmla="*/ 327117 w 337930"/>
              <a:gd name="connsiteY25" fmla="*/ 124358 h 121654"/>
              <a:gd name="connsiteX26" fmla="*/ 329820 w 337930"/>
              <a:gd name="connsiteY26" fmla="*/ 125710 h 121654"/>
              <a:gd name="connsiteX27" fmla="*/ 337930 w 337930"/>
              <a:gd name="connsiteY27" fmla="*/ 125710 h 121654"/>
              <a:gd name="connsiteX28" fmla="*/ 340634 w 337930"/>
              <a:gd name="connsiteY28" fmla="*/ 124358 h 121654"/>
              <a:gd name="connsiteX29" fmla="*/ 339282 w 337930"/>
              <a:gd name="connsiteY29" fmla="*/ 123006 h 121654"/>
              <a:gd name="connsiteX30" fmla="*/ 339282 w 337930"/>
              <a:gd name="connsiteY30" fmla="*/ 123006 h 121654"/>
              <a:gd name="connsiteX31" fmla="*/ 8110 w 337930"/>
              <a:gd name="connsiteY31" fmla="*/ 121655 h 121654"/>
              <a:gd name="connsiteX32" fmla="*/ 6759 w 337930"/>
              <a:gd name="connsiteY32" fmla="*/ 121655 h 121654"/>
              <a:gd name="connsiteX33" fmla="*/ 31090 w 337930"/>
              <a:gd name="connsiteY33" fmla="*/ 40552 h 121654"/>
              <a:gd name="connsiteX34" fmla="*/ 50014 w 337930"/>
              <a:gd name="connsiteY34" fmla="*/ 40552 h 121654"/>
              <a:gd name="connsiteX35" fmla="*/ 8110 w 337930"/>
              <a:gd name="connsiteY35" fmla="*/ 121655 h 121654"/>
              <a:gd name="connsiteX36" fmla="*/ 8110 w 337930"/>
              <a:gd name="connsiteY36" fmla="*/ 121655 h 121654"/>
              <a:gd name="connsiteX37" fmla="*/ 8110 w 337930"/>
              <a:gd name="connsiteY37" fmla="*/ 121655 h 121654"/>
              <a:gd name="connsiteX38" fmla="*/ 274399 w 337930"/>
              <a:gd name="connsiteY38" fmla="*/ 121655 h 121654"/>
              <a:gd name="connsiteX39" fmla="*/ 273048 w 337930"/>
              <a:gd name="connsiteY39" fmla="*/ 121655 h 121654"/>
              <a:gd name="connsiteX40" fmla="*/ 231144 w 337930"/>
              <a:gd name="connsiteY40" fmla="*/ 40552 h 121654"/>
              <a:gd name="connsiteX41" fmla="*/ 250068 w 337930"/>
              <a:gd name="connsiteY41" fmla="*/ 40552 h 121654"/>
              <a:gd name="connsiteX42" fmla="*/ 274399 w 337930"/>
              <a:gd name="connsiteY42" fmla="*/ 121655 h 121654"/>
              <a:gd name="connsiteX43" fmla="*/ 274399 w 337930"/>
              <a:gd name="connsiteY43" fmla="*/ 121655 h 121654"/>
              <a:gd name="connsiteX44" fmla="*/ 274399 w 337930"/>
              <a:gd name="connsiteY44" fmla="*/ 121655 h 121654"/>
              <a:gd name="connsiteX45" fmla="*/ 262234 w 337930"/>
              <a:gd name="connsiteY45" fmla="*/ 33793 h 121654"/>
              <a:gd name="connsiteX46" fmla="*/ 18924 w 337930"/>
              <a:gd name="connsiteY46" fmla="*/ 33793 h 121654"/>
              <a:gd name="connsiteX47" fmla="*/ 18924 w 337930"/>
              <a:gd name="connsiteY47" fmla="*/ 5407 h 121654"/>
              <a:gd name="connsiteX48" fmla="*/ 262234 w 337930"/>
              <a:gd name="connsiteY48" fmla="*/ 5407 h 121654"/>
              <a:gd name="connsiteX49" fmla="*/ 262234 w 337930"/>
              <a:gd name="connsiteY49" fmla="*/ 33793 h 121654"/>
              <a:gd name="connsiteX50" fmla="*/ 262234 w 337930"/>
              <a:gd name="connsiteY50" fmla="*/ 33793 h 121654"/>
              <a:gd name="connsiteX51" fmla="*/ 262234 w 337930"/>
              <a:gd name="connsiteY51" fmla="*/ 33793 h 121654"/>
              <a:gd name="connsiteX52" fmla="*/ 267641 w 337930"/>
              <a:gd name="connsiteY52" fmla="*/ 6759 h 121654"/>
              <a:gd name="connsiteX53" fmla="*/ 314951 w 337930"/>
              <a:gd name="connsiteY53" fmla="*/ 6759 h 121654"/>
              <a:gd name="connsiteX54" fmla="*/ 314951 w 337930"/>
              <a:gd name="connsiteY54" fmla="*/ 35144 h 121654"/>
              <a:gd name="connsiteX55" fmla="*/ 267641 w 337930"/>
              <a:gd name="connsiteY55" fmla="*/ 35144 h 121654"/>
              <a:gd name="connsiteX56" fmla="*/ 267641 w 337930"/>
              <a:gd name="connsiteY56" fmla="*/ 6759 h 121654"/>
              <a:gd name="connsiteX57" fmla="*/ 267641 w 337930"/>
              <a:gd name="connsiteY57" fmla="*/ 6759 h 121654"/>
              <a:gd name="connsiteX58" fmla="*/ 267641 w 337930"/>
              <a:gd name="connsiteY58" fmla="*/ 6759 h 121654"/>
              <a:gd name="connsiteX59" fmla="*/ 329820 w 337930"/>
              <a:gd name="connsiteY59" fmla="*/ 121655 h 121654"/>
              <a:gd name="connsiteX60" fmla="*/ 287917 w 337930"/>
              <a:gd name="connsiteY60" fmla="*/ 40552 h 121654"/>
              <a:gd name="connsiteX61" fmla="*/ 306841 w 337930"/>
              <a:gd name="connsiteY61" fmla="*/ 40552 h 121654"/>
              <a:gd name="connsiteX62" fmla="*/ 331172 w 337930"/>
              <a:gd name="connsiteY62" fmla="*/ 121655 h 121654"/>
              <a:gd name="connsiteX63" fmla="*/ 329820 w 337930"/>
              <a:gd name="connsiteY63" fmla="*/ 121655 h 121654"/>
              <a:gd name="connsiteX64" fmla="*/ 329820 w 337930"/>
              <a:gd name="connsiteY64" fmla="*/ 121655 h 121654"/>
              <a:gd name="connsiteX65" fmla="*/ 329820 w 337930"/>
              <a:gd name="connsiteY65" fmla="*/ 121655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7930" h="121654">
                <a:moveTo>
                  <a:pt x="339282" y="123006"/>
                </a:moveTo>
                <a:lnTo>
                  <a:pt x="314951" y="39200"/>
                </a:lnTo>
                <a:lnTo>
                  <a:pt x="319006" y="39200"/>
                </a:lnTo>
                <a:cubicBezTo>
                  <a:pt x="320358" y="39200"/>
                  <a:pt x="321710" y="37848"/>
                  <a:pt x="321710" y="36496"/>
                </a:cubicBezTo>
                <a:lnTo>
                  <a:pt x="321710" y="2703"/>
                </a:lnTo>
                <a:cubicBezTo>
                  <a:pt x="321710" y="1351"/>
                  <a:pt x="320358" y="0"/>
                  <a:pt x="319006" y="0"/>
                </a:cubicBezTo>
                <a:lnTo>
                  <a:pt x="16221" y="0"/>
                </a:lnTo>
                <a:cubicBezTo>
                  <a:pt x="14869" y="0"/>
                  <a:pt x="13517" y="1351"/>
                  <a:pt x="13517" y="2703"/>
                </a:cubicBezTo>
                <a:lnTo>
                  <a:pt x="13517" y="36496"/>
                </a:lnTo>
                <a:cubicBezTo>
                  <a:pt x="13517" y="37848"/>
                  <a:pt x="14869" y="39200"/>
                  <a:pt x="16221" y="39200"/>
                </a:cubicBezTo>
                <a:lnTo>
                  <a:pt x="24331" y="39200"/>
                </a:lnTo>
                <a:lnTo>
                  <a:pt x="0" y="123006"/>
                </a:lnTo>
                <a:cubicBezTo>
                  <a:pt x="0" y="124358"/>
                  <a:pt x="0" y="124358"/>
                  <a:pt x="0" y="125710"/>
                </a:cubicBezTo>
                <a:cubicBezTo>
                  <a:pt x="0" y="127062"/>
                  <a:pt x="1352" y="127062"/>
                  <a:pt x="2703" y="127062"/>
                </a:cubicBezTo>
                <a:lnTo>
                  <a:pt x="9462" y="127062"/>
                </a:lnTo>
                <a:cubicBezTo>
                  <a:pt x="10814" y="127062"/>
                  <a:pt x="12165" y="127062"/>
                  <a:pt x="12165" y="125710"/>
                </a:cubicBezTo>
                <a:lnTo>
                  <a:pt x="55421" y="40552"/>
                </a:lnTo>
                <a:lnTo>
                  <a:pt x="224386" y="40552"/>
                </a:lnTo>
                <a:lnTo>
                  <a:pt x="267641" y="125710"/>
                </a:lnTo>
                <a:cubicBezTo>
                  <a:pt x="267641" y="127062"/>
                  <a:pt x="268993" y="127062"/>
                  <a:pt x="270344" y="127062"/>
                </a:cubicBezTo>
                <a:lnTo>
                  <a:pt x="278455" y="127062"/>
                </a:lnTo>
                <a:cubicBezTo>
                  <a:pt x="279806" y="127062"/>
                  <a:pt x="279806" y="127062"/>
                  <a:pt x="281158" y="125710"/>
                </a:cubicBezTo>
                <a:cubicBezTo>
                  <a:pt x="281158" y="124358"/>
                  <a:pt x="282510" y="124358"/>
                  <a:pt x="281158" y="123006"/>
                </a:cubicBezTo>
                <a:lnTo>
                  <a:pt x="256827" y="39200"/>
                </a:lnTo>
                <a:lnTo>
                  <a:pt x="283861" y="39200"/>
                </a:lnTo>
                <a:lnTo>
                  <a:pt x="327117" y="124358"/>
                </a:lnTo>
                <a:cubicBezTo>
                  <a:pt x="327117" y="125710"/>
                  <a:pt x="328468" y="125710"/>
                  <a:pt x="329820" y="125710"/>
                </a:cubicBezTo>
                <a:lnTo>
                  <a:pt x="337930" y="125710"/>
                </a:lnTo>
                <a:cubicBezTo>
                  <a:pt x="339282" y="125710"/>
                  <a:pt x="339282" y="125710"/>
                  <a:pt x="340634" y="124358"/>
                </a:cubicBezTo>
                <a:cubicBezTo>
                  <a:pt x="339282" y="125710"/>
                  <a:pt x="339282" y="124358"/>
                  <a:pt x="339282" y="123006"/>
                </a:cubicBezTo>
                <a:lnTo>
                  <a:pt x="339282" y="123006"/>
                </a:lnTo>
                <a:close/>
                <a:moveTo>
                  <a:pt x="8110" y="121655"/>
                </a:moveTo>
                <a:lnTo>
                  <a:pt x="6759" y="121655"/>
                </a:lnTo>
                <a:lnTo>
                  <a:pt x="31090" y="40552"/>
                </a:lnTo>
                <a:lnTo>
                  <a:pt x="50014" y="40552"/>
                </a:lnTo>
                <a:lnTo>
                  <a:pt x="8110" y="121655"/>
                </a:lnTo>
                <a:lnTo>
                  <a:pt x="8110" y="121655"/>
                </a:lnTo>
                <a:lnTo>
                  <a:pt x="8110" y="121655"/>
                </a:lnTo>
                <a:close/>
                <a:moveTo>
                  <a:pt x="274399" y="121655"/>
                </a:moveTo>
                <a:lnTo>
                  <a:pt x="273048" y="121655"/>
                </a:lnTo>
                <a:lnTo>
                  <a:pt x="231144" y="40552"/>
                </a:lnTo>
                <a:lnTo>
                  <a:pt x="250068" y="40552"/>
                </a:lnTo>
                <a:lnTo>
                  <a:pt x="274399" y="121655"/>
                </a:lnTo>
                <a:lnTo>
                  <a:pt x="274399" y="121655"/>
                </a:lnTo>
                <a:lnTo>
                  <a:pt x="274399" y="121655"/>
                </a:lnTo>
                <a:close/>
                <a:moveTo>
                  <a:pt x="262234" y="33793"/>
                </a:moveTo>
                <a:lnTo>
                  <a:pt x="18924" y="33793"/>
                </a:lnTo>
                <a:lnTo>
                  <a:pt x="18924" y="5407"/>
                </a:lnTo>
                <a:lnTo>
                  <a:pt x="262234" y="5407"/>
                </a:lnTo>
                <a:lnTo>
                  <a:pt x="262234" y="33793"/>
                </a:lnTo>
                <a:lnTo>
                  <a:pt x="262234" y="33793"/>
                </a:lnTo>
                <a:lnTo>
                  <a:pt x="262234" y="33793"/>
                </a:lnTo>
                <a:close/>
                <a:moveTo>
                  <a:pt x="267641" y="6759"/>
                </a:moveTo>
                <a:lnTo>
                  <a:pt x="314951" y="6759"/>
                </a:lnTo>
                <a:lnTo>
                  <a:pt x="314951" y="35144"/>
                </a:lnTo>
                <a:lnTo>
                  <a:pt x="267641" y="35144"/>
                </a:lnTo>
                <a:lnTo>
                  <a:pt x="267641" y="6759"/>
                </a:lnTo>
                <a:lnTo>
                  <a:pt x="267641" y="6759"/>
                </a:lnTo>
                <a:lnTo>
                  <a:pt x="267641" y="6759"/>
                </a:lnTo>
                <a:close/>
                <a:moveTo>
                  <a:pt x="329820" y="121655"/>
                </a:moveTo>
                <a:lnTo>
                  <a:pt x="287917" y="40552"/>
                </a:lnTo>
                <a:lnTo>
                  <a:pt x="306841" y="40552"/>
                </a:lnTo>
                <a:lnTo>
                  <a:pt x="331172" y="121655"/>
                </a:lnTo>
                <a:lnTo>
                  <a:pt x="329820" y="121655"/>
                </a:lnTo>
                <a:lnTo>
                  <a:pt x="329820" y="121655"/>
                </a:lnTo>
                <a:lnTo>
                  <a:pt x="329820" y="121655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0" name="Szabadkézi sokszög: alakzat 439">
            <a:extLst>
              <a:ext uri="{FF2B5EF4-FFF2-40B4-BE49-F238E27FC236}">
                <a16:creationId xmlns:a16="http://schemas.microsoft.com/office/drawing/2014/main" id="{68465E05-905D-4542-9537-411015457B0F}"/>
              </a:ext>
            </a:extLst>
          </p:cNvPr>
          <p:cNvSpPr/>
          <p:nvPr/>
        </p:nvSpPr>
        <p:spPr>
          <a:xfrm>
            <a:off x="357579" y="7362538"/>
            <a:ext cx="54069" cy="94621"/>
          </a:xfrm>
          <a:custGeom>
            <a:avLst/>
            <a:gdLst>
              <a:gd name="connsiteX0" fmla="*/ 12165 w 54068"/>
              <a:gd name="connsiteY0" fmla="*/ 44607 h 94620"/>
              <a:gd name="connsiteX1" fmla="*/ 45959 w 54068"/>
              <a:gd name="connsiteY1" fmla="*/ 9462 h 94620"/>
              <a:gd name="connsiteX2" fmla="*/ 41903 w 54068"/>
              <a:gd name="connsiteY2" fmla="*/ 0 h 94620"/>
              <a:gd name="connsiteX3" fmla="*/ 0 w 54068"/>
              <a:gd name="connsiteY3" fmla="*/ 44607 h 94620"/>
              <a:gd name="connsiteX4" fmla="*/ 48662 w 54068"/>
              <a:gd name="connsiteY4" fmla="*/ 105434 h 94620"/>
              <a:gd name="connsiteX5" fmla="*/ 59476 w 54068"/>
              <a:gd name="connsiteY5" fmla="*/ 105434 h 94620"/>
              <a:gd name="connsiteX6" fmla="*/ 12165 w 54068"/>
              <a:gd name="connsiteY6" fmla="*/ 44607 h 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68" h="94620">
                <a:moveTo>
                  <a:pt x="12165" y="44607"/>
                </a:moveTo>
                <a:lnTo>
                  <a:pt x="45959" y="9462"/>
                </a:lnTo>
                <a:lnTo>
                  <a:pt x="41903" y="0"/>
                </a:lnTo>
                <a:lnTo>
                  <a:pt x="0" y="44607"/>
                </a:lnTo>
                <a:lnTo>
                  <a:pt x="48662" y="105434"/>
                </a:lnTo>
                <a:lnTo>
                  <a:pt x="59476" y="105434"/>
                </a:lnTo>
                <a:lnTo>
                  <a:pt x="12165" y="44607"/>
                </a:lnTo>
                <a:close/>
              </a:path>
            </a:pathLst>
          </a:custGeom>
          <a:solidFill>
            <a:srgbClr val="F5C48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1" name="Szabadkézi sokszög: alakzat 440">
            <a:extLst>
              <a:ext uri="{FF2B5EF4-FFF2-40B4-BE49-F238E27FC236}">
                <a16:creationId xmlns:a16="http://schemas.microsoft.com/office/drawing/2014/main" id="{69AEF7B2-2C2F-4FE8-BF61-F1A2410CF43B}"/>
              </a:ext>
            </a:extLst>
          </p:cNvPr>
          <p:cNvSpPr/>
          <p:nvPr/>
        </p:nvSpPr>
        <p:spPr>
          <a:xfrm>
            <a:off x="355213" y="7324690"/>
            <a:ext cx="108138" cy="135172"/>
          </a:xfrm>
          <a:custGeom>
            <a:avLst/>
            <a:gdLst>
              <a:gd name="connsiteX0" fmla="*/ 59138 w 108137"/>
              <a:gd name="connsiteY0" fmla="*/ 72993 h 135172"/>
              <a:gd name="connsiteX1" fmla="*/ 61841 w 108137"/>
              <a:gd name="connsiteY1" fmla="*/ 74345 h 135172"/>
              <a:gd name="connsiteX2" fmla="*/ 61841 w 108137"/>
              <a:gd name="connsiteY2" fmla="*/ 74345 h 135172"/>
              <a:gd name="connsiteX3" fmla="*/ 63193 w 108137"/>
              <a:gd name="connsiteY3" fmla="*/ 72993 h 135172"/>
              <a:gd name="connsiteX4" fmla="*/ 107800 w 108137"/>
              <a:gd name="connsiteY4" fmla="*/ 28386 h 135172"/>
              <a:gd name="connsiteX5" fmla="*/ 109152 w 108137"/>
              <a:gd name="connsiteY5" fmla="*/ 25683 h 135172"/>
              <a:gd name="connsiteX6" fmla="*/ 107800 w 108137"/>
              <a:gd name="connsiteY6" fmla="*/ 22979 h 135172"/>
              <a:gd name="connsiteX7" fmla="*/ 63193 w 108137"/>
              <a:gd name="connsiteY7" fmla="*/ 0 h 135172"/>
              <a:gd name="connsiteX8" fmla="*/ 60490 w 108137"/>
              <a:gd name="connsiteY8" fmla="*/ 0 h 135172"/>
              <a:gd name="connsiteX9" fmla="*/ 37510 w 108137"/>
              <a:gd name="connsiteY9" fmla="*/ 22979 h 135172"/>
              <a:gd name="connsiteX10" fmla="*/ 37510 w 108137"/>
              <a:gd name="connsiteY10" fmla="*/ 25683 h 135172"/>
              <a:gd name="connsiteX11" fmla="*/ 41565 w 108137"/>
              <a:gd name="connsiteY11" fmla="*/ 37848 h 135172"/>
              <a:gd name="connsiteX12" fmla="*/ 1014 w 108137"/>
              <a:gd name="connsiteY12" fmla="*/ 81103 h 135172"/>
              <a:gd name="connsiteX13" fmla="*/ 1014 w 108137"/>
              <a:gd name="connsiteY13" fmla="*/ 85158 h 135172"/>
              <a:gd name="connsiteX14" fmla="*/ 48324 w 108137"/>
              <a:gd name="connsiteY14" fmla="*/ 145986 h 135172"/>
              <a:gd name="connsiteX15" fmla="*/ 51027 w 108137"/>
              <a:gd name="connsiteY15" fmla="*/ 147338 h 135172"/>
              <a:gd name="connsiteX16" fmla="*/ 63193 w 108137"/>
              <a:gd name="connsiteY16" fmla="*/ 147338 h 135172"/>
              <a:gd name="connsiteX17" fmla="*/ 65896 w 108137"/>
              <a:gd name="connsiteY17" fmla="*/ 145986 h 135172"/>
              <a:gd name="connsiteX18" fmla="*/ 65896 w 108137"/>
              <a:gd name="connsiteY18" fmla="*/ 143282 h 135172"/>
              <a:gd name="connsiteX19" fmla="*/ 19938 w 108137"/>
              <a:gd name="connsiteY19" fmla="*/ 85158 h 135172"/>
              <a:gd name="connsiteX20" fmla="*/ 49676 w 108137"/>
              <a:gd name="connsiteY20" fmla="*/ 54069 h 135172"/>
              <a:gd name="connsiteX21" fmla="*/ 59138 w 108137"/>
              <a:gd name="connsiteY21" fmla="*/ 72993 h 135172"/>
              <a:gd name="connsiteX22" fmla="*/ 59138 w 108137"/>
              <a:gd name="connsiteY22" fmla="*/ 72993 h 135172"/>
              <a:gd name="connsiteX23" fmla="*/ 59138 w 108137"/>
              <a:gd name="connsiteY23" fmla="*/ 72993 h 135172"/>
              <a:gd name="connsiteX24" fmla="*/ 13179 w 108137"/>
              <a:gd name="connsiteY24" fmla="*/ 81103 h 135172"/>
              <a:gd name="connsiteX25" fmla="*/ 13179 w 108137"/>
              <a:gd name="connsiteY25" fmla="*/ 85158 h 135172"/>
              <a:gd name="connsiteX26" fmla="*/ 56434 w 108137"/>
              <a:gd name="connsiteY26" fmla="*/ 140579 h 135172"/>
              <a:gd name="connsiteX27" fmla="*/ 52379 w 108137"/>
              <a:gd name="connsiteY27" fmla="*/ 140579 h 135172"/>
              <a:gd name="connsiteX28" fmla="*/ 7772 w 108137"/>
              <a:gd name="connsiteY28" fmla="*/ 83806 h 135172"/>
              <a:gd name="connsiteX29" fmla="*/ 44269 w 108137"/>
              <a:gd name="connsiteY29" fmla="*/ 44607 h 135172"/>
              <a:gd name="connsiteX30" fmla="*/ 45621 w 108137"/>
              <a:gd name="connsiteY30" fmla="*/ 48662 h 135172"/>
              <a:gd name="connsiteX31" fmla="*/ 13179 w 108137"/>
              <a:gd name="connsiteY31" fmla="*/ 81103 h 135172"/>
              <a:gd name="connsiteX32" fmla="*/ 13179 w 108137"/>
              <a:gd name="connsiteY32" fmla="*/ 81103 h 135172"/>
              <a:gd name="connsiteX33" fmla="*/ 13179 w 108137"/>
              <a:gd name="connsiteY33" fmla="*/ 81103 h 135172"/>
              <a:gd name="connsiteX34" fmla="*/ 63193 w 108137"/>
              <a:gd name="connsiteY34" fmla="*/ 8110 h 135172"/>
              <a:gd name="connsiteX35" fmla="*/ 102393 w 108137"/>
              <a:gd name="connsiteY35" fmla="*/ 28386 h 135172"/>
              <a:gd name="connsiteX36" fmla="*/ 63193 w 108137"/>
              <a:gd name="connsiteY36" fmla="*/ 67586 h 135172"/>
              <a:gd name="connsiteX37" fmla="*/ 42917 w 108137"/>
              <a:gd name="connsiteY37" fmla="*/ 28386 h 135172"/>
              <a:gd name="connsiteX38" fmla="*/ 63193 w 108137"/>
              <a:gd name="connsiteY38" fmla="*/ 8110 h 135172"/>
              <a:gd name="connsiteX39" fmla="*/ 63193 w 108137"/>
              <a:gd name="connsiteY39" fmla="*/ 8110 h 135172"/>
              <a:gd name="connsiteX40" fmla="*/ 63193 w 108137"/>
              <a:gd name="connsiteY40" fmla="*/ 8110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37" h="135172">
                <a:moveTo>
                  <a:pt x="59138" y="72993"/>
                </a:moveTo>
                <a:cubicBezTo>
                  <a:pt x="59138" y="74345"/>
                  <a:pt x="60490" y="74345"/>
                  <a:pt x="61841" y="74345"/>
                </a:cubicBezTo>
                <a:cubicBezTo>
                  <a:pt x="61841" y="74345"/>
                  <a:pt x="61841" y="74345"/>
                  <a:pt x="61841" y="74345"/>
                </a:cubicBezTo>
                <a:cubicBezTo>
                  <a:pt x="63193" y="74345"/>
                  <a:pt x="63193" y="74345"/>
                  <a:pt x="63193" y="72993"/>
                </a:cubicBezTo>
                <a:lnTo>
                  <a:pt x="107800" y="28386"/>
                </a:lnTo>
                <a:cubicBezTo>
                  <a:pt x="107800" y="28386"/>
                  <a:pt x="109152" y="27034"/>
                  <a:pt x="109152" y="25683"/>
                </a:cubicBezTo>
                <a:cubicBezTo>
                  <a:pt x="109152" y="24331"/>
                  <a:pt x="107800" y="24331"/>
                  <a:pt x="107800" y="22979"/>
                </a:cubicBezTo>
                <a:lnTo>
                  <a:pt x="63193" y="0"/>
                </a:lnTo>
                <a:cubicBezTo>
                  <a:pt x="61841" y="0"/>
                  <a:pt x="60490" y="0"/>
                  <a:pt x="60490" y="0"/>
                </a:cubicBezTo>
                <a:lnTo>
                  <a:pt x="37510" y="22979"/>
                </a:lnTo>
                <a:cubicBezTo>
                  <a:pt x="36159" y="24331"/>
                  <a:pt x="36159" y="25683"/>
                  <a:pt x="37510" y="25683"/>
                </a:cubicBezTo>
                <a:lnTo>
                  <a:pt x="41565" y="37848"/>
                </a:lnTo>
                <a:lnTo>
                  <a:pt x="1014" y="81103"/>
                </a:lnTo>
                <a:cubicBezTo>
                  <a:pt x="-338" y="82455"/>
                  <a:pt x="-338" y="83806"/>
                  <a:pt x="1014" y="85158"/>
                </a:cubicBezTo>
                <a:lnTo>
                  <a:pt x="48324" y="145986"/>
                </a:lnTo>
                <a:cubicBezTo>
                  <a:pt x="48324" y="147338"/>
                  <a:pt x="49676" y="147338"/>
                  <a:pt x="51027" y="147338"/>
                </a:cubicBezTo>
                <a:lnTo>
                  <a:pt x="63193" y="147338"/>
                </a:lnTo>
                <a:cubicBezTo>
                  <a:pt x="64545" y="147338"/>
                  <a:pt x="65896" y="147338"/>
                  <a:pt x="65896" y="145986"/>
                </a:cubicBezTo>
                <a:cubicBezTo>
                  <a:pt x="65896" y="144634"/>
                  <a:pt x="65896" y="143282"/>
                  <a:pt x="65896" y="143282"/>
                </a:cubicBezTo>
                <a:lnTo>
                  <a:pt x="19938" y="85158"/>
                </a:lnTo>
                <a:lnTo>
                  <a:pt x="49676" y="54069"/>
                </a:lnTo>
                <a:lnTo>
                  <a:pt x="59138" y="72993"/>
                </a:lnTo>
                <a:lnTo>
                  <a:pt x="59138" y="72993"/>
                </a:lnTo>
                <a:lnTo>
                  <a:pt x="59138" y="72993"/>
                </a:lnTo>
                <a:close/>
                <a:moveTo>
                  <a:pt x="13179" y="81103"/>
                </a:moveTo>
                <a:cubicBezTo>
                  <a:pt x="11828" y="82455"/>
                  <a:pt x="11828" y="83806"/>
                  <a:pt x="13179" y="85158"/>
                </a:cubicBezTo>
                <a:lnTo>
                  <a:pt x="56434" y="140579"/>
                </a:lnTo>
                <a:lnTo>
                  <a:pt x="52379" y="140579"/>
                </a:lnTo>
                <a:lnTo>
                  <a:pt x="7772" y="83806"/>
                </a:lnTo>
                <a:lnTo>
                  <a:pt x="44269" y="44607"/>
                </a:lnTo>
                <a:lnTo>
                  <a:pt x="45621" y="48662"/>
                </a:lnTo>
                <a:lnTo>
                  <a:pt x="13179" y="81103"/>
                </a:lnTo>
                <a:lnTo>
                  <a:pt x="13179" y="81103"/>
                </a:lnTo>
                <a:lnTo>
                  <a:pt x="13179" y="81103"/>
                </a:lnTo>
                <a:close/>
                <a:moveTo>
                  <a:pt x="63193" y="8110"/>
                </a:moveTo>
                <a:lnTo>
                  <a:pt x="102393" y="28386"/>
                </a:lnTo>
                <a:lnTo>
                  <a:pt x="63193" y="67586"/>
                </a:lnTo>
                <a:lnTo>
                  <a:pt x="42917" y="28386"/>
                </a:lnTo>
                <a:lnTo>
                  <a:pt x="63193" y="8110"/>
                </a:lnTo>
                <a:lnTo>
                  <a:pt x="63193" y="8110"/>
                </a:lnTo>
                <a:lnTo>
                  <a:pt x="63193" y="8110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2" name="Szabadkézi sokszög: alakzat 441">
            <a:extLst>
              <a:ext uri="{FF2B5EF4-FFF2-40B4-BE49-F238E27FC236}">
                <a16:creationId xmlns:a16="http://schemas.microsoft.com/office/drawing/2014/main" id="{883B08FC-E1A7-4005-BEE2-25B52F2F81D3}"/>
              </a:ext>
            </a:extLst>
          </p:cNvPr>
          <p:cNvSpPr/>
          <p:nvPr/>
        </p:nvSpPr>
        <p:spPr>
          <a:xfrm>
            <a:off x="437330" y="7397683"/>
            <a:ext cx="94620" cy="54069"/>
          </a:xfrm>
          <a:custGeom>
            <a:avLst/>
            <a:gdLst>
              <a:gd name="connsiteX0" fmla="*/ 0 w 94620"/>
              <a:gd name="connsiteY0" fmla="*/ 64882 h 54068"/>
              <a:gd name="connsiteX1" fmla="*/ 94620 w 94620"/>
              <a:gd name="connsiteY1" fmla="*/ 64882 h 54068"/>
              <a:gd name="connsiteX2" fmla="*/ 94620 w 94620"/>
              <a:gd name="connsiteY2" fmla="*/ 6759 h 54068"/>
              <a:gd name="connsiteX3" fmla="*/ 87862 w 94620"/>
              <a:gd name="connsiteY3" fmla="*/ 0 h 54068"/>
              <a:gd name="connsiteX4" fmla="*/ 6759 w 94620"/>
              <a:gd name="connsiteY4" fmla="*/ 0 h 54068"/>
              <a:gd name="connsiteX5" fmla="*/ 0 w 94620"/>
              <a:gd name="connsiteY5" fmla="*/ 6759 h 54068"/>
              <a:gd name="connsiteX6" fmla="*/ 0 w 94620"/>
              <a:gd name="connsiteY6" fmla="*/ 64882 h 54068"/>
              <a:gd name="connsiteX7" fmla="*/ 0 w 94620"/>
              <a:gd name="connsiteY7" fmla="*/ 64882 h 54068"/>
              <a:gd name="connsiteX8" fmla="*/ 0 w 94620"/>
              <a:gd name="connsiteY8" fmla="*/ 64882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20" h="54068">
                <a:moveTo>
                  <a:pt x="0" y="64882"/>
                </a:moveTo>
                <a:lnTo>
                  <a:pt x="94620" y="64882"/>
                </a:lnTo>
                <a:lnTo>
                  <a:pt x="94620" y="6759"/>
                </a:lnTo>
                <a:cubicBezTo>
                  <a:pt x="94620" y="2703"/>
                  <a:pt x="91917" y="0"/>
                  <a:pt x="87862" y="0"/>
                </a:cubicBezTo>
                <a:lnTo>
                  <a:pt x="6759" y="0"/>
                </a:lnTo>
                <a:cubicBezTo>
                  <a:pt x="2703" y="0"/>
                  <a:pt x="0" y="2703"/>
                  <a:pt x="0" y="6759"/>
                </a:cubicBezTo>
                <a:lnTo>
                  <a:pt x="0" y="64882"/>
                </a:lnTo>
                <a:lnTo>
                  <a:pt x="0" y="64882"/>
                </a:lnTo>
                <a:lnTo>
                  <a:pt x="0" y="64882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3" name="Szabadkézi sokszög: alakzat 442">
            <a:extLst>
              <a:ext uri="{FF2B5EF4-FFF2-40B4-BE49-F238E27FC236}">
                <a16:creationId xmlns:a16="http://schemas.microsoft.com/office/drawing/2014/main" id="{3467BA48-0856-46AB-A309-F311FF2238B4}"/>
              </a:ext>
            </a:extLst>
          </p:cNvPr>
          <p:cNvSpPr/>
          <p:nvPr/>
        </p:nvSpPr>
        <p:spPr>
          <a:xfrm>
            <a:off x="461661" y="7397683"/>
            <a:ext cx="67586" cy="54069"/>
          </a:xfrm>
          <a:custGeom>
            <a:avLst/>
            <a:gdLst>
              <a:gd name="connsiteX0" fmla="*/ 70290 w 67586"/>
              <a:gd name="connsiteY0" fmla="*/ 6759 h 54068"/>
              <a:gd name="connsiteX1" fmla="*/ 64883 w 67586"/>
              <a:gd name="connsiteY1" fmla="*/ 0 h 54068"/>
              <a:gd name="connsiteX2" fmla="*/ 0 w 67586"/>
              <a:gd name="connsiteY2" fmla="*/ 64882 h 54068"/>
              <a:gd name="connsiteX3" fmla="*/ 70290 w 67586"/>
              <a:gd name="connsiteY3" fmla="*/ 64882 h 54068"/>
              <a:gd name="connsiteX4" fmla="*/ 70290 w 67586"/>
              <a:gd name="connsiteY4" fmla="*/ 6759 h 54068"/>
              <a:gd name="connsiteX5" fmla="*/ 70290 w 67586"/>
              <a:gd name="connsiteY5" fmla="*/ 6759 h 54068"/>
              <a:gd name="connsiteX6" fmla="*/ 70290 w 67586"/>
              <a:gd name="connsiteY6" fmla="*/ 6759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6" h="54068">
                <a:moveTo>
                  <a:pt x="70290" y="6759"/>
                </a:moveTo>
                <a:cubicBezTo>
                  <a:pt x="70290" y="4055"/>
                  <a:pt x="67586" y="1352"/>
                  <a:pt x="64883" y="0"/>
                </a:cubicBezTo>
                <a:lnTo>
                  <a:pt x="0" y="64882"/>
                </a:lnTo>
                <a:lnTo>
                  <a:pt x="70290" y="64882"/>
                </a:lnTo>
                <a:lnTo>
                  <a:pt x="70290" y="6759"/>
                </a:lnTo>
                <a:lnTo>
                  <a:pt x="70290" y="6759"/>
                </a:lnTo>
                <a:lnTo>
                  <a:pt x="70290" y="6759"/>
                </a:lnTo>
                <a:close/>
              </a:path>
            </a:pathLst>
          </a:custGeom>
          <a:solidFill>
            <a:srgbClr val="E8E8E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4" name="Szabadkézi sokszög: alakzat 443">
            <a:extLst>
              <a:ext uri="{FF2B5EF4-FFF2-40B4-BE49-F238E27FC236}">
                <a16:creationId xmlns:a16="http://schemas.microsoft.com/office/drawing/2014/main" id="{7700C195-B467-4961-BC0E-190112F36C43}"/>
              </a:ext>
            </a:extLst>
          </p:cNvPr>
          <p:cNvSpPr/>
          <p:nvPr/>
        </p:nvSpPr>
        <p:spPr>
          <a:xfrm>
            <a:off x="437330" y="7461213"/>
            <a:ext cx="94620" cy="13517"/>
          </a:xfrm>
          <a:custGeom>
            <a:avLst/>
            <a:gdLst>
              <a:gd name="connsiteX0" fmla="*/ 0 w 94620"/>
              <a:gd name="connsiteY0" fmla="*/ 0 h 0"/>
              <a:gd name="connsiteX1" fmla="*/ 101379 w 94620"/>
              <a:gd name="connsiteY1" fmla="*/ 0 h 0"/>
              <a:gd name="connsiteX2" fmla="*/ 101379 w 94620"/>
              <a:gd name="connsiteY2" fmla="*/ 8110 h 0"/>
              <a:gd name="connsiteX3" fmla="*/ 0 w 94620"/>
              <a:gd name="connsiteY3" fmla="*/ 8110 h 0"/>
              <a:gd name="connsiteX4" fmla="*/ 0 w 94620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>
                <a:moveTo>
                  <a:pt x="0" y="0"/>
                </a:moveTo>
                <a:lnTo>
                  <a:pt x="101379" y="0"/>
                </a:lnTo>
                <a:lnTo>
                  <a:pt x="101379" y="8110"/>
                </a:lnTo>
                <a:lnTo>
                  <a:pt x="0" y="8110"/>
                </a:lnTo>
                <a:lnTo>
                  <a:pt x="0" y="0"/>
                </a:lnTo>
                <a:close/>
              </a:path>
            </a:pathLst>
          </a:custGeom>
          <a:solidFill>
            <a:srgbClr val="82839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5" name="Szabadkézi sokszög: alakzat 444">
            <a:extLst>
              <a:ext uri="{FF2B5EF4-FFF2-40B4-BE49-F238E27FC236}">
                <a16:creationId xmlns:a16="http://schemas.microsoft.com/office/drawing/2014/main" id="{F8580330-6312-41A3-AD4B-7E880E7BF700}"/>
              </a:ext>
            </a:extLst>
          </p:cNvPr>
          <p:cNvSpPr/>
          <p:nvPr/>
        </p:nvSpPr>
        <p:spPr>
          <a:xfrm>
            <a:off x="531951" y="7461213"/>
            <a:ext cx="13517" cy="13517"/>
          </a:xfrm>
          <a:custGeom>
            <a:avLst/>
            <a:gdLst>
              <a:gd name="connsiteX0" fmla="*/ 0 w 13517"/>
              <a:gd name="connsiteY0" fmla="*/ 0 h 0"/>
              <a:gd name="connsiteX1" fmla="*/ 21628 w 13517"/>
              <a:gd name="connsiteY1" fmla="*/ 0 h 0"/>
              <a:gd name="connsiteX2" fmla="*/ 21628 w 13517"/>
              <a:gd name="connsiteY2" fmla="*/ 8110 h 0"/>
              <a:gd name="connsiteX3" fmla="*/ 0 w 13517"/>
              <a:gd name="connsiteY3" fmla="*/ 8110 h 0"/>
              <a:gd name="connsiteX4" fmla="*/ 0 w 13517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">
                <a:moveTo>
                  <a:pt x="0" y="0"/>
                </a:moveTo>
                <a:lnTo>
                  <a:pt x="21628" y="0"/>
                </a:lnTo>
                <a:lnTo>
                  <a:pt x="21628" y="8110"/>
                </a:lnTo>
                <a:lnTo>
                  <a:pt x="0" y="8110"/>
                </a:lnTo>
                <a:lnTo>
                  <a:pt x="0" y="0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6" name="Szabadkézi sokszög: alakzat 445">
            <a:extLst>
              <a:ext uri="{FF2B5EF4-FFF2-40B4-BE49-F238E27FC236}">
                <a16:creationId xmlns:a16="http://schemas.microsoft.com/office/drawing/2014/main" id="{A382F44E-3574-4DD7-9585-CDBC336D9015}"/>
              </a:ext>
            </a:extLst>
          </p:cNvPr>
          <p:cNvSpPr/>
          <p:nvPr/>
        </p:nvSpPr>
        <p:spPr>
          <a:xfrm>
            <a:off x="434627" y="7394979"/>
            <a:ext cx="121655" cy="67586"/>
          </a:xfrm>
          <a:custGeom>
            <a:avLst/>
            <a:gdLst>
              <a:gd name="connsiteX0" fmla="*/ 118951 w 121654"/>
              <a:gd name="connsiteY0" fmla="*/ 63531 h 67586"/>
              <a:gd name="connsiteX1" fmla="*/ 100027 w 121654"/>
              <a:gd name="connsiteY1" fmla="*/ 63531 h 67586"/>
              <a:gd name="connsiteX2" fmla="*/ 100027 w 121654"/>
              <a:gd name="connsiteY2" fmla="*/ 9462 h 67586"/>
              <a:gd name="connsiteX3" fmla="*/ 90565 w 121654"/>
              <a:gd name="connsiteY3" fmla="*/ 0 h 67586"/>
              <a:gd name="connsiteX4" fmla="*/ 9462 w 121654"/>
              <a:gd name="connsiteY4" fmla="*/ 0 h 67586"/>
              <a:gd name="connsiteX5" fmla="*/ 0 w 121654"/>
              <a:gd name="connsiteY5" fmla="*/ 9462 h 67586"/>
              <a:gd name="connsiteX6" fmla="*/ 0 w 121654"/>
              <a:gd name="connsiteY6" fmla="*/ 74345 h 67586"/>
              <a:gd name="connsiteX7" fmla="*/ 2703 w 121654"/>
              <a:gd name="connsiteY7" fmla="*/ 77048 h 67586"/>
              <a:gd name="connsiteX8" fmla="*/ 118951 w 121654"/>
              <a:gd name="connsiteY8" fmla="*/ 77048 h 67586"/>
              <a:gd name="connsiteX9" fmla="*/ 121655 w 121654"/>
              <a:gd name="connsiteY9" fmla="*/ 74345 h 67586"/>
              <a:gd name="connsiteX10" fmla="*/ 121655 w 121654"/>
              <a:gd name="connsiteY10" fmla="*/ 66234 h 67586"/>
              <a:gd name="connsiteX11" fmla="*/ 118951 w 121654"/>
              <a:gd name="connsiteY11" fmla="*/ 63531 h 67586"/>
              <a:gd name="connsiteX12" fmla="*/ 118951 w 121654"/>
              <a:gd name="connsiteY12" fmla="*/ 63531 h 67586"/>
              <a:gd name="connsiteX13" fmla="*/ 9462 w 121654"/>
              <a:gd name="connsiteY13" fmla="*/ 5407 h 67586"/>
              <a:gd name="connsiteX14" fmla="*/ 90565 w 121654"/>
              <a:gd name="connsiteY14" fmla="*/ 5407 h 67586"/>
              <a:gd name="connsiteX15" fmla="*/ 94620 w 121654"/>
              <a:gd name="connsiteY15" fmla="*/ 9462 h 67586"/>
              <a:gd name="connsiteX16" fmla="*/ 94620 w 121654"/>
              <a:gd name="connsiteY16" fmla="*/ 63531 h 67586"/>
              <a:gd name="connsiteX17" fmla="*/ 5407 w 121654"/>
              <a:gd name="connsiteY17" fmla="*/ 63531 h 67586"/>
              <a:gd name="connsiteX18" fmla="*/ 5407 w 121654"/>
              <a:gd name="connsiteY18" fmla="*/ 9462 h 67586"/>
              <a:gd name="connsiteX19" fmla="*/ 9462 w 121654"/>
              <a:gd name="connsiteY19" fmla="*/ 5407 h 67586"/>
              <a:gd name="connsiteX20" fmla="*/ 9462 w 121654"/>
              <a:gd name="connsiteY20" fmla="*/ 5407 h 67586"/>
              <a:gd name="connsiteX21" fmla="*/ 5407 w 121654"/>
              <a:gd name="connsiteY21" fmla="*/ 68938 h 67586"/>
              <a:gd name="connsiteX22" fmla="*/ 94620 w 121654"/>
              <a:gd name="connsiteY22" fmla="*/ 68938 h 67586"/>
              <a:gd name="connsiteX23" fmla="*/ 94620 w 121654"/>
              <a:gd name="connsiteY23" fmla="*/ 71641 h 67586"/>
              <a:gd name="connsiteX24" fmla="*/ 5407 w 121654"/>
              <a:gd name="connsiteY24" fmla="*/ 71641 h 67586"/>
              <a:gd name="connsiteX25" fmla="*/ 5407 w 121654"/>
              <a:gd name="connsiteY25" fmla="*/ 68938 h 67586"/>
              <a:gd name="connsiteX26" fmla="*/ 5407 w 121654"/>
              <a:gd name="connsiteY26" fmla="*/ 68938 h 67586"/>
              <a:gd name="connsiteX27" fmla="*/ 5407 w 121654"/>
              <a:gd name="connsiteY27" fmla="*/ 68938 h 67586"/>
              <a:gd name="connsiteX28" fmla="*/ 116248 w 121654"/>
              <a:gd name="connsiteY28" fmla="*/ 71641 h 67586"/>
              <a:gd name="connsiteX29" fmla="*/ 100027 w 121654"/>
              <a:gd name="connsiteY29" fmla="*/ 71641 h 67586"/>
              <a:gd name="connsiteX30" fmla="*/ 100027 w 121654"/>
              <a:gd name="connsiteY30" fmla="*/ 68938 h 67586"/>
              <a:gd name="connsiteX31" fmla="*/ 116248 w 121654"/>
              <a:gd name="connsiteY31" fmla="*/ 68938 h 67586"/>
              <a:gd name="connsiteX32" fmla="*/ 116248 w 121654"/>
              <a:gd name="connsiteY32" fmla="*/ 71641 h 67586"/>
              <a:gd name="connsiteX33" fmla="*/ 116248 w 121654"/>
              <a:gd name="connsiteY33" fmla="*/ 71641 h 67586"/>
              <a:gd name="connsiteX34" fmla="*/ 116248 w 121654"/>
              <a:gd name="connsiteY34" fmla="*/ 71641 h 6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654" h="67586">
                <a:moveTo>
                  <a:pt x="118951" y="63531"/>
                </a:moveTo>
                <a:lnTo>
                  <a:pt x="100027" y="63531"/>
                </a:lnTo>
                <a:lnTo>
                  <a:pt x="100027" y="9462"/>
                </a:lnTo>
                <a:cubicBezTo>
                  <a:pt x="100027" y="4055"/>
                  <a:pt x="95972" y="0"/>
                  <a:pt x="90565" y="0"/>
                </a:cubicBezTo>
                <a:lnTo>
                  <a:pt x="9462" y="0"/>
                </a:lnTo>
                <a:cubicBezTo>
                  <a:pt x="4055" y="0"/>
                  <a:pt x="0" y="4055"/>
                  <a:pt x="0" y="9462"/>
                </a:cubicBezTo>
                <a:lnTo>
                  <a:pt x="0" y="74345"/>
                </a:lnTo>
                <a:cubicBezTo>
                  <a:pt x="0" y="75696"/>
                  <a:pt x="1352" y="77048"/>
                  <a:pt x="2703" y="77048"/>
                </a:cubicBezTo>
                <a:lnTo>
                  <a:pt x="118951" y="77048"/>
                </a:lnTo>
                <a:cubicBezTo>
                  <a:pt x="120303" y="77048"/>
                  <a:pt x="121655" y="75696"/>
                  <a:pt x="121655" y="74345"/>
                </a:cubicBezTo>
                <a:lnTo>
                  <a:pt x="121655" y="66234"/>
                </a:lnTo>
                <a:cubicBezTo>
                  <a:pt x="121655" y="64883"/>
                  <a:pt x="120303" y="63531"/>
                  <a:pt x="118951" y="63531"/>
                </a:cubicBezTo>
                <a:lnTo>
                  <a:pt x="118951" y="63531"/>
                </a:lnTo>
                <a:close/>
                <a:moveTo>
                  <a:pt x="9462" y="5407"/>
                </a:moveTo>
                <a:lnTo>
                  <a:pt x="90565" y="5407"/>
                </a:lnTo>
                <a:cubicBezTo>
                  <a:pt x="93269" y="5407"/>
                  <a:pt x="94620" y="6759"/>
                  <a:pt x="94620" y="9462"/>
                </a:cubicBezTo>
                <a:lnTo>
                  <a:pt x="94620" y="63531"/>
                </a:lnTo>
                <a:lnTo>
                  <a:pt x="5407" y="63531"/>
                </a:lnTo>
                <a:lnTo>
                  <a:pt x="5407" y="9462"/>
                </a:lnTo>
                <a:cubicBezTo>
                  <a:pt x="5407" y="6759"/>
                  <a:pt x="6759" y="5407"/>
                  <a:pt x="9462" y="5407"/>
                </a:cubicBezTo>
                <a:lnTo>
                  <a:pt x="9462" y="5407"/>
                </a:lnTo>
                <a:close/>
                <a:moveTo>
                  <a:pt x="5407" y="68938"/>
                </a:moveTo>
                <a:lnTo>
                  <a:pt x="94620" y="68938"/>
                </a:lnTo>
                <a:lnTo>
                  <a:pt x="94620" y="71641"/>
                </a:lnTo>
                <a:lnTo>
                  <a:pt x="5407" y="71641"/>
                </a:lnTo>
                <a:lnTo>
                  <a:pt x="5407" y="68938"/>
                </a:lnTo>
                <a:lnTo>
                  <a:pt x="5407" y="68938"/>
                </a:lnTo>
                <a:lnTo>
                  <a:pt x="5407" y="68938"/>
                </a:lnTo>
                <a:close/>
                <a:moveTo>
                  <a:pt x="116248" y="71641"/>
                </a:moveTo>
                <a:lnTo>
                  <a:pt x="100027" y="71641"/>
                </a:lnTo>
                <a:lnTo>
                  <a:pt x="100027" y="68938"/>
                </a:lnTo>
                <a:lnTo>
                  <a:pt x="116248" y="68938"/>
                </a:lnTo>
                <a:lnTo>
                  <a:pt x="116248" y="71641"/>
                </a:lnTo>
                <a:lnTo>
                  <a:pt x="116248" y="71641"/>
                </a:lnTo>
                <a:lnTo>
                  <a:pt x="116248" y="71641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7" name="Szabadkézi sokszög: alakzat 446">
            <a:extLst>
              <a:ext uri="{FF2B5EF4-FFF2-40B4-BE49-F238E27FC236}">
                <a16:creationId xmlns:a16="http://schemas.microsoft.com/office/drawing/2014/main" id="{2098DAB3-4F3F-4994-AC3B-C31FD1C68848}"/>
              </a:ext>
            </a:extLst>
          </p:cNvPr>
          <p:cNvSpPr/>
          <p:nvPr/>
        </p:nvSpPr>
        <p:spPr>
          <a:xfrm>
            <a:off x="600889" y="7430124"/>
            <a:ext cx="27034" cy="27034"/>
          </a:xfrm>
          <a:custGeom>
            <a:avLst/>
            <a:gdLst>
              <a:gd name="connsiteX0" fmla="*/ 0 w 27034"/>
              <a:gd name="connsiteY0" fmla="*/ 0 h 27034"/>
              <a:gd name="connsiteX1" fmla="*/ 33793 w 27034"/>
              <a:gd name="connsiteY1" fmla="*/ 0 h 27034"/>
              <a:gd name="connsiteX2" fmla="*/ 33793 w 27034"/>
              <a:gd name="connsiteY2" fmla="*/ 39200 h 27034"/>
              <a:gd name="connsiteX3" fmla="*/ 0 w 27034"/>
              <a:gd name="connsiteY3" fmla="*/ 39200 h 27034"/>
              <a:gd name="connsiteX4" fmla="*/ 0 w 27034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4" h="27034">
                <a:moveTo>
                  <a:pt x="0" y="0"/>
                </a:moveTo>
                <a:lnTo>
                  <a:pt x="33793" y="0"/>
                </a:lnTo>
                <a:lnTo>
                  <a:pt x="33793" y="39200"/>
                </a:lnTo>
                <a:lnTo>
                  <a:pt x="0" y="39200"/>
                </a:lnTo>
                <a:lnTo>
                  <a:pt x="0" y="0"/>
                </a:lnTo>
                <a:close/>
              </a:path>
            </a:pathLst>
          </a:custGeom>
          <a:solidFill>
            <a:srgbClr val="F5C48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8" name="Szabadkézi sokszög: alakzat 447">
            <a:extLst>
              <a:ext uri="{FF2B5EF4-FFF2-40B4-BE49-F238E27FC236}">
                <a16:creationId xmlns:a16="http://schemas.microsoft.com/office/drawing/2014/main" id="{CC9CF8C4-5741-42FE-A3F6-22E112579E75}"/>
              </a:ext>
            </a:extLst>
          </p:cNvPr>
          <p:cNvSpPr/>
          <p:nvPr/>
        </p:nvSpPr>
        <p:spPr>
          <a:xfrm>
            <a:off x="599537" y="7427420"/>
            <a:ext cx="40552" cy="40552"/>
          </a:xfrm>
          <a:custGeom>
            <a:avLst/>
            <a:gdLst>
              <a:gd name="connsiteX0" fmla="*/ 48662 w 40551"/>
              <a:gd name="connsiteY0" fmla="*/ 20276 h 40551"/>
              <a:gd name="connsiteX1" fmla="*/ 37848 w 40551"/>
              <a:gd name="connsiteY1" fmla="*/ 8110 h 40551"/>
              <a:gd name="connsiteX2" fmla="*/ 37848 w 40551"/>
              <a:gd name="connsiteY2" fmla="*/ 2704 h 40551"/>
              <a:gd name="connsiteX3" fmla="*/ 35145 w 40551"/>
              <a:gd name="connsiteY3" fmla="*/ 0 h 40551"/>
              <a:gd name="connsiteX4" fmla="*/ 2703 w 40551"/>
              <a:gd name="connsiteY4" fmla="*/ 0 h 40551"/>
              <a:gd name="connsiteX5" fmla="*/ 0 w 40551"/>
              <a:gd name="connsiteY5" fmla="*/ 2704 h 40551"/>
              <a:gd name="connsiteX6" fmla="*/ 0 w 40551"/>
              <a:gd name="connsiteY6" fmla="*/ 41903 h 40551"/>
              <a:gd name="connsiteX7" fmla="*/ 2703 w 40551"/>
              <a:gd name="connsiteY7" fmla="*/ 44607 h 40551"/>
              <a:gd name="connsiteX8" fmla="*/ 35145 w 40551"/>
              <a:gd name="connsiteY8" fmla="*/ 44607 h 40551"/>
              <a:gd name="connsiteX9" fmla="*/ 37848 w 40551"/>
              <a:gd name="connsiteY9" fmla="*/ 41903 h 40551"/>
              <a:gd name="connsiteX10" fmla="*/ 37848 w 40551"/>
              <a:gd name="connsiteY10" fmla="*/ 32442 h 40551"/>
              <a:gd name="connsiteX11" fmla="*/ 48662 w 40551"/>
              <a:gd name="connsiteY11" fmla="*/ 20276 h 40551"/>
              <a:gd name="connsiteX12" fmla="*/ 48662 w 40551"/>
              <a:gd name="connsiteY12" fmla="*/ 20276 h 40551"/>
              <a:gd name="connsiteX13" fmla="*/ 32441 w 40551"/>
              <a:gd name="connsiteY13" fmla="*/ 39200 h 40551"/>
              <a:gd name="connsiteX14" fmla="*/ 5407 w 40551"/>
              <a:gd name="connsiteY14" fmla="*/ 39200 h 40551"/>
              <a:gd name="connsiteX15" fmla="*/ 5407 w 40551"/>
              <a:gd name="connsiteY15" fmla="*/ 5407 h 40551"/>
              <a:gd name="connsiteX16" fmla="*/ 32441 w 40551"/>
              <a:gd name="connsiteY16" fmla="*/ 5407 h 40551"/>
              <a:gd name="connsiteX17" fmla="*/ 32441 w 40551"/>
              <a:gd name="connsiteY17" fmla="*/ 39200 h 40551"/>
              <a:gd name="connsiteX18" fmla="*/ 32441 w 40551"/>
              <a:gd name="connsiteY18" fmla="*/ 39200 h 40551"/>
              <a:gd name="connsiteX19" fmla="*/ 32441 w 40551"/>
              <a:gd name="connsiteY19" fmla="*/ 39200 h 40551"/>
              <a:gd name="connsiteX20" fmla="*/ 37848 w 40551"/>
              <a:gd name="connsiteY20" fmla="*/ 27034 h 40551"/>
              <a:gd name="connsiteX21" fmla="*/ 37848 w 40551"/>
              <a:gd name="connsiteY21" fmla="*/ 12166 h 40551"/>
              <a:gd name="connsiteX22" fmla="*/ 43255 w 40551"/>
              <a:gd name="connsiteY22" fmla="*/ 18924 h 40551"/>
              <a:gd name="connsiteX23" fmla="*/ 37848 w 40551"/>
              <a:gd name="connsiteY23" fmla="*/ 27034 h 40551"/>
              <a:gd name="connsiteX24" fmla="*/ 37848 w 40551"/>
              <a:gd name="connsiteY24" fmla="*/ 27034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551" h="40551">
                <a:moveTo>
                  <a:pt x="48662" y="20276"/>
                </a:moveTo>
                <a:cubicBezTo>
                  <a:pt x="48662" y="13517"/>
                  <a:pt x="43255" y="8110"/>
                  <a:pt x="37848" y="8110"/>
                </a:cubicBezTo>
                <a:lnTo>
                  <a:pt x="37848" y="2704"/>
                </a:lnTo>
                <a:cubicBezTo>
                  <a:pt x="37848" y="1352"/>
                  <a:pt x="36496" y="0"/>
                  <a:pt x="35145" y="0"/>
                </a:cubicBezTo>
                <a:lnTo>
                  <a:pt x="2703" y="0"/>
                </a:lnTo>
                <a:cubicBezTo>
                  <a:pt x="1352" y="0"/>
                  <a:pt x="0" y="1352"/>
                  <a:pt x="0" y="2704"/>
                </a:cubicBezTo>
                <a:lnTo>
                  <a:pt x="0" y="41903"/>
                </a:lnTo>
                <a:cubicBezTo>
                  <a:pt x="0" y="43255"/>
                  <a:pt x="1352" y="44607"/>
                  <a:pt x="2703" y="44607"/>
                </a:cubicBezTo>
                <a:lnTo>
                  <a:pt x="35145" y="44607"/>
                </a:lnTo>
                <a:cubicBezTo>
                  <a:pt x="36496" y="44607"/>
                  <a:pt x="37848" y="43255"/>
                  <a:pt x="37848" y="41903"/>
                </a:cubicBezTo>
                <a:lnTo>
                  <a:pt x="37848" y="32442"/>
                </a:lnTo>
                <a:cubicBezTo>
                  <a:pt x="43255" y="32442"/>
                  <a:pt x="48662" y="27034"/>
                  <a:pt x="48662" y="20276"/>
                </a:cubicBezTo>
                <a:lnTo>
                  <a:pt x="48662" y="20276"/>
                </a:lnTo>
                <a:close/>
                <a:moveTo>
                  <a:pt x="32441" y="39200"/>
                </a:moveTo>
                <a:lnTo>
                  <a:pt x="5407" y="39200"/>
                </a:lnTo>
                <a:lnTo>
                  <a:pt x="5407" y="5407"/>
                </a:lnTo>
                <a:lnTo>
                  <a:pt x="32441" y="5407"/>
                </a:lnTo>
                <a:lnTo>
                  <a:pt x="32441" y="39200"/>
                </a:lnTo>
                <a:lnTo>
                  <a:pt x="32441" y="39200"/>
                </a:lnTo>
                <a:lnTo>
                  <a:pt x="32441" y="39200"/>
                </a:lnTo>
                <a:close/>
                <a:moveTo>
                  <a:pt x="37848" y="27034"/>
                </a:moveTo>
                <a:lnTo>
                  <a:pt x="37848" y="12166"/>
                </a:lnTo>
                <a:cubicBezTo>
                  <a:pt x="40552" y="13517"/>
                  <a:pt x="43255" y="16221"/>
                  <a:pt x="43255" y="18924"/>
                </a:cubicBezTo>
                <a:cubicBezTo>
                  <a:pt x="43255" y="21628"/>
                  <a:pt x="40552" y="25683"/>
                  <a:pt x="37848" y="27034"/>
                </a:cubicBezTo>
                <a:lnTo>
                  <a:pt x="37848" y="27034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7" name="Szövegdoboz 176">
            <a:extLst>
              <a:ext uri="{FF2B5EF4-FFF2-40B4-BE49-F238E27FC236}">
                <a16:creationId xmlns:a16="http://schemas.microsoft.com/office/drawing/2014/main" id="{16C3FE0B-F2D2-4904-993D-55CE91CBBC46}"/>
              </a:ext>
            </a:extLst>
          </p:cNvPr>
          <p:cNvSpPr txBox="1"/>
          <p:nvPr/>
        </p:nvSpPr>
        <p:spPr>
          <a:xfrm>
            <a:off x="4805594" y="830921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28%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78" name="Szövegdoboz 177">
            <a:extLst>
              <a:ext uri="{FF2B5EF4-FFF2-40B4-BE49-F238E27FC236}">
                <a16:creationId xmlns:a16="http://schemas.microsoft.com/office/drawing/2014/main" id="{42F74D2C-6EAD-45FF-B9FD-69E3A193B277}"/>
              </a:ext>
            </a:extLst>
          </p:cNvPr>
          <p:cNvSpPr txBox="1"/>
          <p:nvPr/>
        </p:nvSpPr>
        <p:spPr>
          <a:xfrm>
            <a:off x="4386494" y="84171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10%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79" name="Szövegdoboz 178">
            <a:extLst>
              <a:ext uri="{FF2B5EF4-FFF2-40B4-BE49-F238E27FC236}">
                <a16:creationId xmlns:a16="http://schemas.microsoft.com/office/drawing/2014/main" id="{F9FF03C1-B4B0-4F80-841E-AE98D5AE769F}"/>
              </a:ext>
            </a:extLst>
          </p:cNvPr>
          <p:cNvSpPr txBox="1"/>
          <p:nvPr/>
        </p:nvSpPr>
        <p:spPr>
          <a:xfrm>
            <a:off x="3853094" y="86584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12%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0" name="Szövegdoboz 179">
            <a:extLst>
              <a:ext uri="{FF2B5EF4-FFF2-40B4-BE49-F238E27FC236}">
                <a16:creationId xmlns:a16="http://schemas.microsoft.com/office/drawing/2014/main" id="{3DA9E780-94C5-4969-B1A3-F4385FDABBA6}"/>
              </a:ext>
            </a:extLst>
          </p:cNvPr>
          <p:cNvSpPr txBox="1"/>
          <p:nvPr/>
        </p:nvSpPr>
        <p:spPr>
          <a:xfrm>
            <a:off x="4335112" y="8912795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13%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1" name="Szövegdoboz 180">
            <a:extLst>
              <a:ext uri="{FF2B5EF4-FFF2-40B4-BE49-F238E27FC236}">
                <a16:creationId xmlns:a16="http://schemas.microsoft.com/office/drawing/2014/main" id="{959F36C1-720A-4B6D-AF6A-9B26E2199D03}"/>
              </a:ext>
            </a:extLst>
          </p:cNvPr>
          <p:cNvSpPr txBox="1"/>
          <p:nvPr/>
        </p:nvSpPr>
        <p:spPr>
          <a:xfrm>
            <a:off x="5110394" y="88489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18%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2" name="Szövegdoboz 181">
            <a:extLst>
              <a:ext uri="{FF2B5EF4-FFF2-40B4-BE49-F238E27FC236}">
                <a16:creationId xmlns:a16="http://schemas.microsoft.com/office/drawing/2014/main" id="{F4192484-5BA6-498A-83C0-B1B82A95175A}"/>
              </a:ext>
            </a:extLst>
          </p:cNvPr>
          <p:cNvSpPr txBox="1"/>
          <p:nvPr/>
        </p:nvSpPr>
        <p:spPr>
          <a:xfrm>
            <a:off x="5610268" y="8257285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15%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54A76EF1-C9C8-42DE-9D63-4D6BF9DD63B3}"/>
              </a:ext>
            </a:extLst>
          </p:cNvPr>
          <p:cNvSpPr txBox="1"/>
          <p:nvPr/>
        </p:nvSpPr>
        <p:spPr>
          <a:xfrm>
            <a:off x="5270541" y="8018493"/>
            <a:ext cx="476695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5%</a:t>
            </a:r>
            <a:endParaRPr lang="en-GB" sz="1050" b="1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CCDE72-B529-48BE-8630-47B37AE048E8}"/>
              </a:ext>
            </a:extLst>
          </p:cNvPr>
          <p:cNvGrpSpPr/>
          <p:nvPr/>
        </p:nvGrpSpPr>
        <p:grpSpPr>
          <a:xfrm>
            <a:off x="3559134" y="7371844"/>
            <a:ext cx="2895942" cy="331277"/>
            <a:chOff x="3559134" y="7308344"/>
            <a:chExt cx="2895942" cy="331277"/>
          </a:xfrm>
        </p:grpSpPr>
        <p:sp>
          <p:nvSpPr>
            <p:cNvPr id="88" name="Szövegdoboz 87">
              <a:extLst>
                <a:ext uri="{FF2B5EF4-FFF2-40B4-BE49-F238E27FC236}">
                  <a16:creationId xmlns:a16="http://schemas.microsoft.com/office/drawing/2014/main" id="{C4BCBFBE-9934-4635-B194-68B02A157975}"/>
                </a:ext>
              </a:extLst>
            </p:cNvPr>
            <p:cNvSpPr txBox="1"/>
            <p:nvPr/>
          </p:nvSpPr>
          <p:spPr>
            <a:xfrm>
              <a:off x="3982694" y="7308344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területi eloszlás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449" name="Szabadkézi sokszög: alakzat 448">
              <a:extLst>
                <a:ext uri="{FF2B5EF4-FFF2-40B4-BE49-F238E27FC236}">
                  <a16:creationId xmlns:a16="http://schemas.microsoft.com/office/drawing/2014/main" id="{2A3CDE31-A57A-476E-8600-DB0077317990}"/>
                </a:ext>
              </a:extLst>
            </p:cNvPr>
            <p:cNvSpPr/>
            <p:nvPr/>
          </p:nvSpPr>
          <p:spPr>
            <a:xfrm>
              <a:off x="3559134" y="7318176"/>
              <a:ext cx="337930" cy="256827"/>
            </a:xfrm>
            <a:custGeom>
              <a:avLst/>
              <a:gdLst>
                <a:gd name="connsiteX0" fmla="*/ 314273 w 337930"/>
                <a:gd name="connsiteY0" fmla="*/ 102466 h 256827"/>
                <a:gd name="connsiteX1" fmla="*/ 310217 w 337930"/>
                <a:gd name="connsiteY1" fmla="*/ 7846 h 256827"/>
                <a:gd name="connsiteX2" fmla="*/ 112866 w 337930"/>
                <a:gd name="connsiteY2" fmla="*/ 18659 h 256827"/>
                <a:gd name="connsiteX3" fmla="*/ 10135 w 337930"/>
                <a:gd name="connsiteY3" fmla="*/ 98411 h 256827"/>
                <a:gd name="connsiteX4" fmla="*/ 80424 w 337930"/>
                <a:gd name="connsiteY4" fmla="*/ 257914 h 256827"/>
                <a:gd name="connsiteX5" fmla="*/ 207486 w 337930"/>
                <a:gd name="connsiteY5" fmla="*/ 164645 h 256827"/>
                <a:gd name="connsiteX6" fmla="*/ 314273 w 337930"/>
                <a:gd name="connsiteY6" fmla="*/ 102466 h 256827"/>
                <a:gd name="connsiteX7" fmla="*/ 314273 w 337930"/>
                <a:gd name="connsiteY7" fmla="*/ 102466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930" h="256827">
                  <a:moveTo>
                    <a:pt x="314273" y="102466"/>
                  </a:moveTo>
                  <a:cubicBezTo>
                    <a:pt x="337252" y="87597"/>
                    <a:pt x="362934" y="37583"/>
                    <a:pt x="310217" y="7846"/>
                  </a:cubicBezTo>
                  <a:cubicBezTo>
                    <a:pt x="257500" y="-21892"/>
                    <a:pt x="152066" y="44342"/>
                    <a:pt x="112866" y="18659"/>
                  </a:cubicBezTo>
                  <a:cubicBezTo>
                    <a:pt x="73666" y="-8375"/>
                    <a:pt x="-33120" y="-12430"/>
                    <a:pt x="10135" y="98411"/>
                  </a:cubicBezTo>
                  <a:cubicBezTo>
                    <a:pt x="43928" y="186273"/>
                    <a:pt x="19597" y="233583"/>
                    <a:pt x="80424" y="257914"/>
                  </a:cubicBezTo>
                  <a:cubicBezTo>
                    <a:pt x="158824" y="287652"/>
                    <a:pt x="199376" y="217362"/>
                    <a:pt x="207486" y="164645"/>
                  </a:cubicBezTo>
                  <a:cubicBezTo>
                    <a:pt x="216948" y="109225"/>
                    <a:pt x="293997" y="115983"/>
                    <a:pt x="314273" y="102466"/>
                  </a:cubicBezTo>
                  <a:lnTo>
                    <a:pt x="314273" y="102466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Szabadkézi sokszög: alakzat 449">
              <a:extLst>
                <a:ext uri="{FF2B5EF4-FFF2-40B4-BE49-F238E27FC236}">
                  <a16:creationId xmlns:a16="http://schemas.microsoft.com/office/drawing/2014/main" id="{280D5F8F-F6BF-4C89-9ADC-573B2C3739E2}"/>
                </a:ext>
              </a:extLst>
            </p:cNvPr>
            <p:cNvSpPr/>
            <p:nvPr/>
          </p:nvSpPr>
          <p:spPr>
            <a:xfrm>
              <a:off x="3596303" y="7311153"/>
              <a:ext cx="162207" cy="202758"/>
            </a:xfrm>
            <a:custGeom>
              <a:avLst/>
              <a:gdLst>
                <a:gd name="connsiteX0" fmla="*/ 154096 w 162206"/>
                <a:gd name="connsiteY0" fmla="*/ 202758 h 202758"/>
                <a:gd name="connsiteX1" fmla="*/ 10814 w 162206"/>
                <a:gd name="connsiteY1" fmla="*/ 202758 h 202758"/>
                <a:gd name="connsiteX2" fmla="*/ 0 w 162206"/>
                <a:gd name="connsiteY2" fmla="*/ 191945 h 202758"/>
                <a:gd name="connsiteX3" fmla="*/ 0 w 162206"/>
                <a:gd name="connsiteY3" fmla="*/ 10814 h 202758"/>
                <a:gd name="connsiteX4" fmla="*/ 10814 w 162206"/>
                <a:gd name="connsiteY4" fmla="*/ 0 h 202758"/>
                <a:gd name="connsiteX5" fmla="*/ 154096 w 162206"/>
                <a:gd name="connsiteY5" fmla="*/ 0 h 202758"/>
                <a:gd name="connsiteX6" fmla="*/ 164910 w 162206"/>
                <a:gd name="connsiteY6" fmla="*/ 10814 h 202758"/>
                <a:gd name="connsiteX7" fmla="*/ 164910 w 162206"/>
                <a:gd name="connsiteY7" fmla="*/ 191945 h 202758"/>
                <a:gd name="connsiteX8" fmla="*/ 154096 w 162206"/>
                <a:gd name="connsiteY8" fmla="*/ 202758 h 202758"/>
                <a:gd name="connsiteX9" fmla="*/ 154096 w 162206"/>
                <a:gd name="connsiteY9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202758">
                  <a:moveTo>
                    <a:pt x="154096" y="202758"/>
                  </a:moveTo>
                  <a:lnTo>
                    <a:pt x="10814" y="202758"/>
                  </a:lnTo>
                  <a:cubicBezTo>
                    <a:pt x="4055" y="202758"/>
                    <a:pt x="0" y="197351"/>
                    <a:pt x="0" y="191945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191945"/>
                  </a:lnTo>
                  <a:cubicBezTo>
                    <a:pt x="166262" y="198703"/>
                    <a:pt x="160855" y="202758"/>
                    <a:pt x="154096" y="202758"/>
                  </a:cubicBezTo>
                  <a:lnTo>
                    <a:pt x="154096" y="202758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Szabadkézi sokszög: alakzat 450">
              <a:extLst>
                <a:ext uri="{FF2B5EF4-FFF2-40B4-BE49-F238E27FC236}">
                  <a16:creationId xmlns:a16="http://schemas.microsoft.com/office/drawing/2014/main" id="{5868EA77-A2A2-427B-B632-305A53DB8555}"/>
                </a:ext>
              </a:extLst>
            </p:cNvPr>
            <p:cNvSpPr/>
            <p:nvPr/>
          </p:nvSpPr>
          <p:spPr>
            <a:xfrm>
              <a:off x="3588193" y="7311153"/>
              <a:ext cx="162207" cy="202758"/>
            </a:xfrm>
            <a:custGeom>
              <a:avLst/>
              <a:gdLst>
                <a:gd name="connsiteX0" fmla="*/ 154096 w 162206"/>
                <a:gd name="connsiteY0" fmla="*/ 202758 h 202758"/>
                <a:gd name="connsiteX1" fmla="*/ 10814 w 162206"/>
                <a:gd name="connsiteY1" fmla="*/ 202758 h 202758"/>
                <a:gd name="connsiteX2" fmla="*/ 0 w 162206"/>
                <a:gd name="connsiteY2" fmla="*/ 191945 h 202758"/>
                <a:gd name="connsiteX3" fmla="*/ 0 w 162206"/>
                <a:gd name="connsiteY3" fmla="*/ 10814 h 202758"/>
                <a:gd name="connsiteX4" fmla="*/ 10814 w 162206"/>
                <a:gd name="connsiteY4" fmla="*/ 0 h 202758"/>
                <a:gd name="connsiteX5" fmla="*/ 154096 w 162206"/>
                <a:gd name="connsiteY5" fmla="*/ 0 h 202758"/>
                <a:gd name="connsiteX6" fmla="*/ 164910 w 162206"/>
                <a:gd name="connsiteY6" fmla="*/ 10814 h 202758"/>
                <a:gd name="connsiteX7" fmla="*/ 164910 w 162206"/>
                <a:gd name="connsiteY7" fmla="*/ 191945 h 202758"/>
                <a:gd name="connsiteX8" fmla="*/ 154096 w 162206"/>
                <a:gd name="connsiteY8" fmla="*/ 202758 h 202758"/>
                <a:gd name="connsiteX9" fmla="*/ 154096 w 162206"/>
                <a:gd name="connsiteY9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202758">
                  <a:moveTo>
                    <a:pt x="154096" y="202758"/>
                  </a:moveTo>
                  <a:lnTo>
                    <a:pt x="10814" y="202758"/>
                  </a:lnTo>
                  <a:cubicBezTo>
                    <a:pt x="4055" y="202758"/>
                    <a:pt x="0" y="197351"/>
                    <a:pt x="0" y="191945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191945"/>
                  </a:lnTo>
                  <a:cubicBezTo>
                    <a:pt x="164910" y="198703"/>
                    <a:pt x="160855" y="202758"/>
                    <a:pt x="154096" y="202758"/>
                  </a:cubicBezTo>
                  <a:lnTo>
                    <a:pt x="154096" y="202758"/>
                  </a:lnTo>
                  <a:close/>
                </a:path>
              </a:pathLst>
            </a:custGeom>
            <a:solidFill>
              <a:srgbClr val="D1D2DB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Szabadkézi sokszög: alakzat 451">
              <a:extLst>
                <a:ext uri="{FF2B5EF4-FFF2-40B4-BE49-F238E27FC236}">
                  <a16:creationId xmlns:a16="http://schemas.microsoft.com/office/drawing/2014/main" id="{72C696F5-E194-43DD-BEB1-91AD6A612C63}"/>
                </a:ext>
              </a:extLst>
            </p:cNvPr>
            <p:cNvSpPr/>
            <p:nvPr/>
          </p:nvSpPr>
          <p:spPr>
            <a:xfrm>
              <a:off x="3588193" y="7312504"/>
              <a:ext cx="162207" cy="40552"/>
            </a:xfrm>
            <a:custGeom>
              <a:avLst/>
              <a:gdLst>
                <a:gd name="connsiteX0" fmla="*/ 154096 w 162206"/>
                <a:gd name="connsiteY0" fmla="*/ 52717 h 40551"/>
                <a:gd name="connsiteX1" fmla="*/ 10814 w 162206"/>
                <a:gd name="connsiteY1" fmla="*/ 52717 h 40551"/>
                <a:gd name="connsiteX2" fmla="*/ 0 w 162206"/>
                <a:gd name="connsiteY2" fmla="*/ 41903 h 40551"/>
                <a:gd name="connsiteX3" fmla="*/ 0 w 162206"/>
                <a:gd name="connsiteY3" fmla="*/ 10814 h 40551"/>
                <a:gd name="connsiteX4" fmla="*/ 10814 w 162206"/>
                <a:gd name="connsiteY4" fmla="*/ 0 h 40551"/>
                <a:gd name="connsiteX5" fmla="*/ 154096 w 162206"/>
                <a:gd name="connsiteY5" fmla="*/ 0 h 40551"/>
                <a:gd name="connsiteX6" fmla="*/ 164910 w 162206"/>
                <a:gd name="connsiteY6" fmla="*/ 10814 h 40551"/>
                <a:gd name="connsiteX7" fmla="*/ 164910 w 162206"/>
                <a:gd name="connsiteY7" fmla="*/ 41903 h 40551"/>
                <a:gd name="connsiteX8" fmla="*/ 154096 w 162206"/>
                <a:gd name="connsiteY8" fmla="*/ 52717 h 40551"/>
                <a:gd name="connsiteX9" fmla="*/ 154096 w 162206"/>
                <a:gd name="connsiteY9" fmla="*/ 52717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40551">
                  <a:moveTo>
                    <a:pt x="154096" y="52717"/>
                  </a:moveTo>
                  <a:lnTo>
                    <a:pt x="10814" y="52717"/>
                  </a:lnTo>
                  <a:cubicBezTo>
                    <a:pt x="4055" y="52717"/>
                    <a:pt x="0" y="47310"/>
                    <a:pt x="0" y="41903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41903"/>
                  </a:lnTo>
                  <a:cubicBezTo>
                    <a:pt x="164910" y="47310"/>
                    <a:pt x="160855" y="52717"/>
                    <a:pt x="154096" y="52717"/>
                  </a:cubicBezTo>
                  <a:lnTo>
                    <a:pt x="154096" y="52717"/>
                  </a:lnTo>
                  <a:close/>
                </a:path>
              </a:pathLst>
            </a:custGeom>
            <a:solidFill>
              <a:srgbClr val="F2B46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Szabadkézi sokszög: alakzat 452">
              <a:extLst>
                <a:ext uri="{FF2B5EF4-FFF2-40B4-BE49-F238E27FC236}">
                  <a16:creationId xmlns:a16="http://schemas.microsoft.com/office/drawing/2014/main" id="{F63F8942-A915-42C9-986C-A1AC3D85A702}"/>
                </a:ext>
              </a:extLst>
            </p:cNvPr>
            <p:cNvSpPr/>
            <p:nvPr/>
          </p:nvSpPr>
          <p:spPr>
            <a:xfrm>
              <a:off x="3588193" y="7358463"/>
              <a:ext cx="162207" cy="148689"/>
            </a:xfrm>
            <a:custGeom>
              <a:avLst/>
              <a:gdLst>
                <a:gd name="connsiteX0" fmla="*/ 0 w 162206"/>
                <a:gd name="connsiteY0" fmla="*/ 124358 h 148689"/>
                <a:gd name="connsiteX1" fmla="*/ 0 w 162206"/>
                <a:gd name="connsiteY1" fmla="*/ 144634 h 148689"/>
                <a:gd name="connsiteX2" fmla="*/ 10814 w 162206"/>
                <a:gd name="connsiteY2" fmla="*/ 155448 h 148689"/>
                <a:gd name="connsiteX3" fmla="*/ 154096 w 162206"/>
                <a:gd name="connsiteY3" fmla="*/ 155448 h 148689"/>
                <a:gd name="connsiteX4" fmla="*/ 164910 w 162206"/>
                <a:gd name="connsiteY4" fmla="*/ 144634 h 148689"/>
                <a:gd name="connsiteX5" fmla="*/ 164910 w 162206"/>
                <a:gd name="connsiteY5" fmla="*/ 0 h 148689"/>
                <a:gd name="connsiteX6" fmla="*/ 0 w 162206"/>
                <a:gd name="connsiteY6" fmla="*/ 124358 h 148689"/>
                <a:gd name="connsiteX7" fmla="*/ 0 w 162206"/>
                <a:gd name="connsiteY7" fmla="*/ 124358 h 148689"/>
                <a:gd name="connsiteX8" fmla="*/ 0 w 162206"/>
                <a:gd name="connsiteY8" fmla="*/ 124358 h 14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06" h="148689">
                  <a:moveTo>
                    <a:pt x="0" y="124358"/>
                  </a:moveTo>
                  <a:lnTo>
                    <a:pt x="0" y="144634"/>
                  </a:lnTo>
                  <a:cubicBezTo>
                    <a:pt x="0" y="151393"/>
                    <a:pt x="5407" y="155448"/>
                    <a:pt x="10814" y="155448"/>
                  </a:cubicBezTo>
                  <a:lnTo>
                    <a:pt x="154096" y="155448"/>
                  </a:lnTo>
                  <a:cubicBezTo>
                    <a:pt x="160855" y="155448"/>
                    <a:pt x="164910" y="150041"/>
                    <a:pt x="164910" y="144634"/>
                  </a:cubicBezTo>
                  <a:lnTo>
                    <a:pt x="164910" y="0"/>
                  </a:lnTo>
                  <a:lnTo>
                    <a:pt x="0" y="124358"/>
                  </a:lnTo>
                  <a:lnTo>
                    <a:pt x="0" y="124358"/>
                  </a:lnTo>
                  <a:lnTo>
                    <a:pt x="0" y="124358"/>
                  </a:lnTo>
                  <a:close/>
                </a:path>
              </a:pathLst>
            </a:custGeom>
            <a:solidFill>
              <a:srgbClr val="ADAEB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Szabadkézi sokszög: alakzat 453">
              <a:extLst>
                <a:ext uri="{FF2B5EF4-FFF2-40B4-BE49-F238E27FC236}">
                  <a16:creationId xmlns:a16="http://schemas.microsoft.com/office/drawing/2014/main" id="{61E57A0B-6274-4387-875C-CBC614DB2FF5}"/>
                </a:ext>
              </a:extLst>
            </p:cNvPr>
            <p:cNvSpPr/>
            <p:nvPr/>
          </p:nvSpPr>
          <p:spPr>
            <a:xfrm>
              <a:off x="3660172" y="7353394"/>
              <a:ext cx="13517" cy="13517"/>
            </a:xfrm>
            <a:custGeom>
              <a:avLst/>
              <a:gdLst>
                <a:gd name="connsiteX0" fmla="*/ 2366 w 13517"/>
                <a:gd name="connsiteY0" fmla="*/ 25345 h 13517"/>
                <a:gd name="connsiteX1" fmla="*/ 1014 w 13517"/>
                <a:gd name="connsiteY1" fmla="*/ 25345 h 13517"/>
                <a:gd name="connsiteX2" fmla="*/ 1014 w 13517"/>
                <a:gd name="connsiteY2" fmla="*/ 21290 h 13517"/>
                <a:gd name="connsiteX3" fmla="*/ 17234 w 13517"/>
                <a:gd name="connsiteY3" fmla="*/ 1014 h 13517"/>
                <a:gd name="connsiteX4" fmla="*/ 21290 w 13517"/>
                <a:gd name="connsiteY4" fmla="*/ 1014 h 13517"/>
                <a:gd name="connsiteX5" fmla="*/ 21290 w 13517"/>
                <a:gd name="connsiteY5" fmla="*/ 5069 h 13517"/>
                <a:gd name="connsiteX6" fmla="*/ 5069 w 13517"/>
                <a:gd name="connsiteY6" fmla="*/ 25345 h 13517"/>
                <a:gd name="connsiteX7" fmla="*/ 2366 w 13517"/>
                <a:gd name="connsiteY7" fmla="*/ 25345 h 13517"/>
                <a:gd name="connsiteX8" fmla="*/ 2366 w 13517"/>
                <a:gd name="connsiteY8" fmla="*/ 2534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7" h="13517">
                  <a:moveTo>
                    <a:pt x="2366" y="25345"/>
                  </a:moveTo>
                  <a:cubicBezTo>
                    <a:pt x="2366" y="25345"/>
                    <a:pt x="1014" y="25345"/>
                    <a:pt x="1014" y="25345"/>
                  </a:cubicBezTo>
                  <a:cubicBezTo>
                    <a:pt x="-338" y="23993"/>
                    <a:pt x="-338" y="22641"/>
                    <a:pt x="1014" y="21290"/>
                  </a:cubicBezTo>
                  <a:lnTo>
                    <a:pt x="17234" y="1014"/>
                  </a:lnTo>
                  <a:cubicBezTo>
                    <a:pt x="18586" y="-338"/>
                    <a:pt x="19938" y="-338"/>
                    <a:pt x="21290" y="1014"/>
                  </a:cubicBezTo>
                  <a:cubicBezTo>
                    <a:pt x="22641" y="2365"/>
                    <a:pt x="22641" y="3717"/>
                    <a:pt x="21290" y="5069"/>
                  </a:cubicBezTo>
                  <a:lnTo>
                    <a:pt x="5069" y="25345"/>
                  </a:lnTo>
                  <a:cubicBezTo>
                    <a:pt x="3717" y="23993"/>
                    <a:pt x="2366" y="25345"/>
                    <a:pt x="2366" y="25345"/>
                  </a:cubicBezTo>
                  <a:lnTo>
                    <a:pt x="2366" y="2534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Szabadkézi sokszög: alakzat 454">
              <a:extLst>
                <a:ext uri="{FF2B5EF4-FFF2-40B4-BE49-F238E27FC236}">
                  <a16:creationId xmlns:a16="http://schemas.microsoft.com/office/drawing/2014/main" id="{23A8097F-3017-413A-9574-51A07C224810}"/>
                </a:ext>
              </a:extLst>
            </p:cNvPr>
            <p:cNvSpPr/>
            <p:nvPr/>
          </p:nvSpPr>
          <p:spPr>
            <a:xfrm>
              <a:off x="3658820" y="7352042"/>
              <a:ext cx="13517" cy="13517"/>
            </a:xfrm>
            <a:custGeom>
              <a:avLst/>
              <a:gdLst>
                <a:gd name="connsiteX0" fmla="*/ 19938 w 13517"/>
                <a:gd name="connsiteY0" fmla="*/ 26696 h 13517"/>
                <a:gd name="connsiteX1" fmla="*/ 17235 w 13517"/>
                <a:gd name="connsiteY1" fmla="*/ 25345 h 13517"/>
                <a:gd name="connsiteX2" fmla="*/ 1014 w 13517"/>
                <a:gd name="connsiteY2" fmla="*/ 5069 h 13517"/>
                <a:gd name="connsiteX3" fmla="*/ 1014 w 13517"/>
                <a:gd name="connsiteY3" fmla="*/ 1014 h 13517"/>
                <a:gd name="connsiteX4" fmla="*/ 5069 w 13517"/>
                <a:gd name="connsiteY4" fmla="*/ 1014 h 13517"/>
                <a:gd name="connsiteX5" fmla="*/ 21290 w 13517"/>
                <a:gd name="connsiteY5" fmla="*/ 21290 h 13517"/>
                <a:gd name="connsiteX6" fmla="*/ 21290 w 13517"/>
                <a:gd name="connsiteY6" fmla="*/ 25345 h 13517"/>
                <a:gd name="connsiteX7" fmla="*/ 19938 w 13517"/>
                <a:gd name="connsiteY7" fmla="*/ 26696 h 13517"/>
                <a:gd name="connsiteX8" fmla="*/ 19938 w 13517"/>
                <a:gd name="connsiteY8" fmla="*/ 2669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7" h="13517">
                  <a:moveTo>
                    <a:pt x="19938" y="26696"/>
                  </a:moveTo>
                  <a:cubicBezTo>
                    <a:pt x="18586" y="26696"/>
                    <a:pt x="18586" y="26696"/>
                    <a:pt x="17235" y="25345"/>
                  </a:cubicBezTo>
                  <a:lnTo>
                    <a:pt x="1014" y="5069"/>
                  </a:lnTo>
                  <a:cubicBezTo>
                    <a:pt x="-338" y="3717"/>
                    <a:pt x="-338" y="2366"/>
                    <a:pt x="1014" y="1014"/>
                  </a:cubicBezTo>
                  <a:cubicBezTo>
                    <a:pt x="2366" y="-338"/>
                    <a:pt x="3717" y="-338"/>
                    <a:pt x="5069" y="1014"/>
                  </a:cubicBezTo>
                  <a:lnTo>
                    <a:pt x="21290" y="21290"/>
                  </a:lnTo>
                  <a:cubicBezTo>
                    <a:pt x="22641" y="22641"/>
                    <a:pt x="22641" y="23993"/>
                    <a:pt x="21290" y="25345"/>
                  </a:cubicBezTo>
                  <a:cubicBezTo>
                    <a:pt x="21290" y="26696"/>
                    <a:pt x="21290" y="26696"/>
                    <a:pt x="19938" y="26696"/>
                  </a:cubicBezTo>
                  <a:lnTo>
                    <a:pt x="19938" y="2669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Szabadkézi sokszög: alakzat 455">
              <a:extLst>
                <a:ext uri="{FF2B5EF4-FFF2-40B4-BE49-F238E27FC236}">
                  <a16:creationId xmlns:a16="http://schemas.microsoft.com/office/drawing/2014/main" id="{8FAFF4B1-68B8-4D37-9523-AF353C23850A}"/>
                </a:ext>
              </a:extLst>
            </p:cNvPr>
            <p:cNvSpPr/>
            <p:nvPr/>
          </p:nvSpPr>
          <p:spPr>
            <a:xfrm>
              <a:off x="3659834" y="7338187"/>
              <a:ext cx="13517" cy="13517"/>
            </a:xfrm>
            <a:custGeom>
              <a:avLst/>
              <a:gdLst>
                <a:gd name="connsiteX0" fmla="*/ 21628 w 13517"/>
                <a:gd name="connsiteY0" fmla="*/ 9462 h 13517"/>
                <a:gd name="connsiteX1" fmla="*/ 10814 w 13517"/>
                <a:gd name="connsiteY1" fmla="*/ 18924 h 13517"/>
                <a:gd name="connsiteX2" fmla="*/ 0 w 13517"/>
                <a:gd name="connsiteY2" fmla="*/ 9462 h 13517"/>
                <a:gd name="connsiteX3" fmla="*/ 10814 w 13517"/>
                <a:gd name="connsiteY3" fmla="*/ 0 h 13517"/>
                <a:gd name="connsiteX4" fmla="*/ 21628 w 13517"/>
                <a:gd name="connsiteY4" fmla="*/ 9462 h 13517"/>
                <a:gd name="connsiteX5" fmla="*/ 21628 w 13517"/>
                <a:gd name="connsiteY5" fmla="*/ 9462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21628" y="9462"/>
                  </a:moveTo>
                  <a:cubicBezTo>
                    <a:pt x="21628" y="14869"/>
                    <a:pt x="17572" y="18924"/>
                    <a:pt x="10814" y="18924"/>
                  </a:cubicBezTo>
                  <a:cubicBezTo>
                    <a:pt x="4055" y="18924"/>
                    <a:pt x="0" y="14869"/>
                    <a:pt x="0" y="9462"/>
                  </a:cubicBezTo>
                  <a:cubicBezTo>
                    <a:pt x="0" y="4055"/>
                    <a:pt x="4055" y="0"/>
                    <a:pt x="10814" y="0"/>
                  </a:cubicBezTo>
                  <a:cubicBezTo>
                    <a:pt x="16221" y="0"/>
                    <a:pt x="21628" y="4055"/>
                    <a:pt x="21628" y="9462"/>
                  </a:cubicBezTo>
                  <a:lnTo>
                    <a:pt x="21628" y="94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Szabadkézi sokszög: alakzat 456">
              <a:extLst>
                <a:ext uri="{FF2B5EF4-FFF2-40B4-BE49-F238E27FC236}">
                  <a16:creationId xmlns:a16="http://schemas.microsoft.com/office/drawing/2014/main" id="{4EA93A9D-5E84-45D4-BE47-1D289DE3A5E3}"/>
                </a:ext>
              </a:extLst>
            </p:cNvPr>
            <p:cNvSpPr/>
            <p:nvPr/>
          </p:nvSpPr>
          <p:spPr>
            <a:xfrm>
              <a:off x="3657131" y="7336835"/>
              <a:ext cx="27034" cy="13517"/>
            </a:xfrm>
            <a:custGeom>
              <a:avLst/>
              <a:gdLst>
                <a:gd name="connsiteX0" fmla="*/ 13517 w 27034"/>
                <a:gd name="connsiteY0" fmla="*/ 24331 h 13517"/>
                <a:gd name="connsiteX1" fmla="*/ 0 w 27034"/>
                <a:gd name="connsiteY1" fmla="*/ 12166 h 13517"/>
                <a:gd name="connsiteX2" fmla="*/ 13517 w 27034"/>
                <a:gd name="connsiteY2" fmla="*/ 0 h 13517"/>
                <a:gd name="connsiteX3" fmla="*/ 27034 w 27034"/>
                <a:gd name="connsiteY3" fmla="*/ 12166 h 13517"/>
                <a:gd name="connsiteX4" fmla="*/ 13517 w 27034"/>
                <a:gd name="connsiteY4" fmla="*/ 24331 h 13517"/>
                <a:gd name="connsiteX5" fmla="*/ 13517 w 27034"/>
                <a:gd name="connsiteY5" fmla="*/ 24331 h 13517"/>
                <a:gd name="connsiteX6" fmla="*/ 13517 w 27034"/>
                <a:gd name="connsiteY6" fmla="*/ 4055 h 13517"/>
                <a:gd name="connsiteX7" fmla="*/ 5407 w 27034"/>
                <a:gd name="connsiteY7" fmla="*/ 10814 h 13517"/>
                <a:gd name="connsiteX8" fmla="*/ 13517 w 27034"/>
                <a:gd name="connsiteY8" fmla="*/ 17572 h 13517"/>
                <a:gd name="connsiteX9" fmla="*/ 21628 w 27034"/>
                <a:gd name="connsiteY9" fmla="*/ 10814 h 13517"/>
                <a:gd name="connsiteX10" fmla="*/ 13517 w 27034"/>
                <a:gd name="connsiteY10" fmla="*/ 4055 h 13517"/>
                <a:gd name="connsiteX11" fmla="*/ 13517 w 27034"/>
                <a:gd name="connsiteY11" fmla="*/ 405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4" h="13517">
                  <a:moveTo>
                    <a:pt x="13517" y="24331"/>
                  </a:moveTo>
                  <a:cubicBezTo>
                    <a:pt x="6759" y="24331"/>
                    <a:pt x="0" y="18924"/>
                    <a:pt x="0" y="12166"/>
                  </a:cubicBezTo>
                  <a:cubicBezTo>
                    <a:pt x="0" y="5407"/>
                    <a:pt x="5407" y="0"/>
                    <a:pt x="13517" y="0"/>
                  </a:cubicBezTo>
                  <a:cubicBezTo>
                    <a:pt x="20276" y="0"/>
                    <a:pt x="27034" y="5407"/>
                    <a:pt x="27034" y="12166"/>
                  </a:cubicBezTo>
                  <a:cubicBezTo>
                    <a:pt x="27034" y="18924"/>
                    <a:pt x="20276" y="24331"/>
                    <a:pt x="13517" y="24331"/>
                  </a:cubicBezTo>
                  <a:lnTo>
                    <a:pt x="13517" y="24331"/>
                  </a:lnTo>
                  <a:close/>
                  <a:moveTo>
                    <a:pt x="13517" y="4055"/>
                  </a:moveTo>
                  <a:cubicBezTo>
                    <a:pt x="9462" y="4055"/>
                    <a:pt x="5407" y="6759"/>
                    <a:pt x="5407" y="10814"/>
                  </a:cubicBezTo>
                  <a:cubicBezTo>
                    <a:pt x="5407" y="14869"/>
                    <a:pt x="8110" y="17572"/>
                    <a:pt x="13517" y="17572"/>
                  </a:cubicBezTo>
                  <a:cubicBezTo>
                    <a:pt x="17572" y="17572"/>
                    <a:pt x="21628" y="14869"/>
                    <a:pt x="21628" y="10814"/>
                  </a:cubicBezTo>
                  <a:cubicBezTo>
                    <a:pt x="21628" y="6759"/>
                    <a:pt x="17572" y="4055"/>
                    <a:pt x="13517" y="4055"/>
                  </a:cubicBezTo>
                  <a:lnTo>
                    <a:pt x="13517" y="405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Szabadkézi sokszög: alakzat 457">
              <a:extLst>
                <a:ext uri="{FF2B5EF4-FFF2-40B4-BE49-F238E27FC236}">
                  <a16:creationId xmlns:a16="http://schemas.microsoft.com/office/drawing/2014/main" id="{EB79A059-208D-4A40-BADC-AA286B8E87D6}"/>
                </a:ext>
              </a:extLst>
            </p:cNvPr>
            <p:cNvSpPr/>
            <p:nvPr/>
          </p:nvSpPr>
          <p:spPr>
            <a:xfrm>
              <a:off x="3659834" y="7371980"/>
              <a:ext cx="13517" cy="13517"/>
            </a:xfrm>
            <a:custGeom>
              <a:avLst/>
              <a:gdLst>
                <a:gd name="connsiteX0" fmla="*/ 21628 w 13517"/>
                <a:gd name="connsiteY0" fmla="*/ 9462 h 13517"/>
                <a:gd name="connsiteX1" fmla="*/ 10814 w 13517"/>
                <a:gd name="connsiteY1" fmla="*/ 18924 h 13517"/>
                <a:gd name="connsiteX2" fmla="*/ 0 w 13517"/>
                <a:gd name="connsiteY2" fmla="*/ 9462 h 13517"/>
                <a:gd name="connsiteX3" fmla="*/ 10814 w 13517"/>
                <a:gd name="connsiteY3" fmla="*/ 0 h 13517"/>
                <a:gd name="connsiteX4" fmla="*/ 21628 w 13517"/>
                <a:gd name="connsiteY4" fmla="*/ 9462 h 13517"/>
                <a:gd name="connsiteX5" fmla="*/ 21628 w 13517"/>
                <a:gd name="connsiteY5" fmla="*/ 9462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21628" y="9462"/>
                  </a:moveTo>
                  <a:cubicBezTo>
                    <a:pt x="21628" y="14869"/>
                    <a:pt x="17572" y="18924"/>
                    <a:pt x="10814" y="18924"/>
                  </a:cubicBezTo>
                  <a:cubicBezTo>
                    <a:pt x="4055" y="18924"/>
                    <a:pt x="0" y="14869"/>
                    <a:pt x="0" y="9462"/>
                  </a:cubicBezTo>
                  <a:cubicBezTo>
                    <a:pt x="0" y="4055"/>
                    <a:pt x="4055" y="0"/>
                    <a:pt x="10814" y="0"/>
                  </a:cubicBezTo>
                  <a:cubicBezTo>
                    <a:pt x="16221" y="0"/>
                    <a:pt x="21628" y="4055"/>
                    <a:pt x="21628" y="9462"/>
                  </a:cubicBezTo>
                  <a:lnTo>
                    <a:pt x="21628" y="94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Szabadkézi sokszög: alakzat 458">
              <a:extLst>
                <a:ext uri="{FF2B5EF4-FFF2-40B4-BE49-F238E27FC236}">
                  <a16:creationId xmlns:a16="http://schemas.microsoft.com/office/drawing/2014/main" id="{79C7C488-2600-4741-A60E-985C53DE9C74}"/>
                </a:ext>
              </a:extLst>
            </p:cNvPr>
            <p:cNvSpPr/>
            <p:nvPr/>
          </p:nvSpPr>
          <p:spPr>
            <a:xfrm>
              <a:off x="3657131" y="7370628"/>
              <a:ext cx="27034" cy="13517"/>
            </a:xfrm>
            <a:custGeom>
              <a:avLst/>
              <a:gdLst>
                <a:gd name="connsiteX0" fmla="*/ 13517 w 27034"/>
                <a:gd name="connsiteY0" fmla="*/ 24331 h 13517"/>
                <a:gd name="connsiteX1" fmla="*/ 0 w 27034"/>
                <a:gd name="connsiteY1" fmla="*/ 12166 h 13517"/>
                <a:gd name="connsiteX2" fmla="*/ 13517 w 27034"/>
                <a:gd name="connsiteY2" fmla="*/ 0 h 13517"/>
                <a:gd name="connsiteX3" fmla="*/ 27034 w 27034"/>
                <a:gd name="connsiteY3" fmla="*/ 12166 h 13517"/>
                <a:gd name="connsiteX4" fmla="*/ 13517 w 27034"/>
                <a:gd name="connsiteY4" fmla="*/ 24331 h 13517"/>
                <a:gd name="connsiteX5" fmla="*/ 13517 w 27034"/>
                <a:gd name="connsiteY5" fmla="*/ 24331 h 13517"/>
                <a:gd name="connsiteX6" fmla="*/ 13517 w 27034"/>
                <a:gd name="connsiteY6" fmla="*/ 4055 h 13517"/>
                <a:gd name="connsiteX7" fmla="*/ 5407 w 27034"/>
                <a:gd name="connsiteY7" fmla="*/ 10814 h 13517"/>
                <a:gd name="connsiteX8" fmla="*/ 13517 w 27034"/>
                <a:gd name="connsiteY8" fmla="*/ 17572 h 13517"/>
                <a:gd name="connsiteX9" fmla="*/ 21628 w 27034"/>
                <a:gd name="connsiteY9" fmla="*/ 10814 h 13517"/>
                <a:gd name="connsiteX10" fmla="*/ 13517 w 27034"/>
                <a:gd name="connsiteY10" fmla="*/ 4055 h 13517"/>
                <a:gd name="connsiteX11" fmla="*/ 13517 w 27034"/>
                <a:gd name="connsiteY11" fmla="*/ 405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4" h="13517">
                  <a:moveTo>
                    <a:pt x="13517" y="24331"/>
                  </a:moveTo>
                  <a:cubicBezTo>
                    <a:pt x="6759" y="24331"/>
                    <a:pt x="0" y="18924"/>
                    <a:pt x="0" y="12166"/>
                  </a:cubicBezTo>
                  <a:cubicBezTo>
                    <a:pt x="0" y="5407"/>
                    <a:pt x="5407" y="0"/>
                    <a:pt x="13517" y="0"/>
                  </a:cubicBezTo>
                  <a:cubicBezTo>
                    <a:pt x="20276" y="0"/>
                    <a:pt x="27034" y="5407"/>
                    <a:pt x="27034" y="12166"/>
                  </a:cubicBezTo>
                  <a:cubicBezTo>
                    <a:pt x="27034" y="17572"/>
                    <a:pt x="20276" y="24331"/>
                    <a:pt x="13517" y="24331"/>
                  </a:cubicBezTo>
                  <a:lnTo>
                    <a:pt x="13517" y="24331"/>
                  </a:lnTo>
                  <a:close/>
                  <a:moveTo>
                    <a:pt x="13517" y="4055"/>
                  </a:moveTo>
                  <a:cubicBezTo>
                    <a:pt x="9462" y="4055"/>
                    <a:pt x="5407" y="6759"/>
                    <a:pt x="5407" y="10814"/>
                  </a:cubicBezTo>
                  <a:cubicBezTo>
                    <a:pt x="5407" y="14869"/>
                    <a:pt x="8110" y="17572"/>
                    <a:pt x="13517" y="17572"/>
                  </a:cubicBezTo>
                  <a:cubicBezTo>
                    <a:pt x="17572" y="17572"/>
                    <a:pt x="21628" y="14869"/>
                    <a:pt x="21628" y="10814"/>
                  </a:cubicBezTo>
                  <a:cubicBezTo>
                    <a:pt x="21628" y="6759"/>
                    <a:pt x="17572" y="4055"/>
                    <a:pt x="13517" y="4055"/>
                  </a:cubicBezTo>
                  <a:lnTo>
                    <a:pt x="13517" y="405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Szabadkézi sokszög: alakzat 459">
              <a:extLst>
                <a:ext uri="{FF2B5EF4-FFF2-40B4-BE49-F238E27FC236}">
                  <a16:creationId xmlns:a16="http://schemas.microsoft.com/office/drawing/2014/main" id="{8127EDAB-5419-41C6-8E08-0D7C23B8AAE2}"/>
                </a:ext>
              </a:extLst>
            </p:cNvPr>
            <p:cNvSpPr/>
            <p:nvPr/>
          </p:nvSpPr>
          <p:spPr>
            <a:xfrm>
              <a:off x="3607117" y="7438214"/>
              <a:ext cx="40552" cy="13517"/>
            </a:xfrm>
            <a:custGeom>
              <a:avLst/>
              <a:gdLst>
                <a:gd name="connsiteX0" fmla="*/ 45958 w 40551"/>
                <a:gd name="connsiteY0" fmla="*/ 5407 h 0"/>
                <a:gd name="connsiteX1" fmla="*/ 2703 w 40551"/>
                <a:gd name="connsiteY1" fmla="*/ 5407 h 0"/>
                <a:gd name="connsiteX2" fmla="*/ 0 w 40551"/>
                <a:gd name="connsiteY2" fmla="*/ 2704 h 0"/>
                <a:gd name="connsiteX3" fmla="*/ 2703 w 40551"/>
                <a:gd name="connsiteY3" fmla="*/ 0 h 0"/>
                <a:gd name="connsiteX4" fmla="*/ 45958 w 40551"/>
                <a:gd name="connsiteY4" fmla="*/ 0 h 0"/>
                <a:gd name="connsiteX5" fmla="*/ 48662 w 40551"/>
                <a:gd name="connsiteY5" fmla="*/ 2704 h 0"/>
                <a:gd name="connsiteX6" fmla="*/ 45958 w 40551"/>
                <a:gd name="connsiteY6" fmla="*/ 5407 h 0"/>
                <a:gd name="connsiteX7" fmla="*/ 45958 w 40551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51">
                  <a:moveTo>
                    <a:pt x="45958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45958" y="0"/>
                  </a:lnTo>
                  <a:cubicBezTo>
                    <a:pt x="47310" y="0"/>
                    <a:pt x="48662" y="1352"/>
                    <a:pt x="48662" y="2704"/>
                  </a:cubicBezTo>
                  <a:cubicBezTo>
                    <a:pt x="48662" y="4055"/>
                    <a:pt x="48662" y="5407"/>
                    <a:pt x="45958" y="5407"/>
                  </a:cubicBezTo>
                  <a:lnTo>
                    <a:pt x="45958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Szabadkézi sokszög: alakzat 460">
              <a:extLst>
                <a:ext uri="{FF2B5EF4-FFF2-40B4-BE49-F238E27FC236}">
                  <a16:creationId xmlns:a16="http://schemas.microsoft.com/office/drawing/2014/main" id="{F6165BBB-D402-4FA4-B82B-2E3B01554CB8}"/>
                </a:ext>
              </a:extLst>
            </p:cNvPr>
            <p:cNvSpPr/>
            <p:nvPr/>
          </p:nvSpPr>
          <p:spPr>
            <a:xfrm>
              <a:off x="3607117" y="7451732"/>
              <a:ext cx="13517" cy="13517"/>
            </a:xfrm>
            <a:custGeom>
              <a:avLst/>
              <a:gdLst>
                <a:gd name="connsiteX0" fmla="*/ 17572 w 13517"/>
                <a:gd name="connsiteY0" fmla="*/ 5407 h 0"/>
                <a:gd name="connsiteX1" fmla="*/ 2703 w 13517"/>
                <a:gd name="connsiteY1" fmla="*/ 5407 h 0"/>
                <a:gd name="connsiteX2" fmla="*/ 0 w 13517"/>
                <a:gd name="connsiteY2" fmla="*/ 2704 h 0"/>
                <a:gd name="connsiteX3" fmla="*/ 2703 w 13517"/>
                <a:gd name="connsiteY3" fmla="*/ 0 h 0"/>
                <a:gd name="connsiteX4" fmla="*/ 17572 w 13517"/>
                <a:gd name="connsiteY4" fmla="*/ 0 h 0"/>
                <a:gd name="connsiteX5" fmla="*/ 20276 w 13517"/>
                <a:gd name="connsiteY5" fmla="*/ 2704 h 0"/>
                <a:gd name="connsiteX6" fmla="*/ 17572 w 13517"/>
                <a:gd name="connsiteY6" fmla="*/ 5407 h 0"/>
                <a:gd name="connsiteX7" fmla="*/ 17572 w 13517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7">
                  <a:moveTo>
                    <a:pt x="17572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17572" y="0"/>
                  </a:lnTo>
                  <a:cubicBezTo>
                    <a:pt x="18924" y="0"/>
                    <a:pt x="20276" y="1352"/>
                    <a:pt x="20276" y="2704"/>
                  </a:cubicBezTo>
                  <a:cubicBezTo>
                    <a:pt x="20276" y="4055"/>
                    <a:pt x="18924" y="5407"/>
                    <a:pt x="17572" y="5407"/>
                  </a:cubicBezTo>
                  <a:lnTo>
                    <a:pt x="17572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Szabadkézi sokszög: alakzat 461">
              <a:extLst>
                <a:ext uri="{FF2B5EF4-FFF2-40B4-BE49-F238E27FC236}">
                  <a16:creationId xmlns:a16="http://schemas.microsoft.com/office/drawing/2014/main" id="{C26F5A8B-FACB-4B6B-8DD0-386B459F80FA}"/>
                </a:ext>
              </a:extLst>
            </p:cNvPr>
            <p:cNvSpPr/>
            <p:nvPr/>
          </p:nvSpPr>
          <p:spPr>
            <a:xfrm>
              <a:off x="3608469" y="7424697"/>
              <a:ext cx="27034" cy="13517"/>
            </a:xfrm>
            <a:custGeom>
              <a:avLst/>
              <a:gdLst>
                <a:gd name="connsiteX0" fmla="*/ 24331 w 27034"/>
                <a:gd name="connsiteY0" fmla="*/ 5407 h 0"/>
                <a:gd name="connsiteX1" fmla="*/ 2703 w 27034"/>
                <a:gd name="connsiteY1" fmla="*/ 5407 h 0"/>
                <a:gd name="connsiteX2" fmla="*/ 0 w 27034"/>
                <a:gd name="connsiteY2" fmla="*/ 2704 h 0"/>
                <a:gd name="connsiteX3" fmla="*/ 2703 w 27034"/>
                <a:gd name="connsiteY3" fmla="*/ 0 h 0"/>
                <a:gd name="connsiteX4" fmla="*/ 24331 w 27034"/>
                <a:gd name="connsiteY4" fmla="*/ 0 h 0"/>
                <a:gd name="connsiteX5" fmla="*/ 27034 w 27034"/>
                <a:gd name="connsiteY5" fmla="*/ 2704 h 0"/>
                <a:gd name="connsiteX6" fmla="*/ 24331 w 27034"/>
                <a:gd name="connsiteY6" fmla="*/ 5407 h 0"/>
                <a:gd name="connsiteX7" fmla="*/ 24331 w 27034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4">
                  <a:moveTo>
                    <a:pt x="24331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24331" y="0"/>
                  </a:lnTo>
                  <a:cubicBezTo>
                    <a:pt x="25683" y="0"/>
                    <a:pt x="27034" y="1352"/>
                    <a:pt x="27034" y="2704"/>
                  </a:cubicBezTo>
                  <a:cubicBezTo>
                    <a:pt x="27034" y="4055"/>
                    <a:pt x="25683" y="5407"/>
                    <a:pt x="24331" y="5407"/>
                  </a:cubicBezTo>
                  <a:lnTo>
                    <a:pt x="24331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Szabadkézi sokszög: alakzat 462">
              <a:extLst>
                <a:ext uri="{FF2B5EF4-FFF2-40B4-BE49-F238E27FC236}">
                  <a16:creationId xmlns:a16="http://schemas.microsoft.com/office/drawing/2014/main" id="{6FB7CB19-E56B-4B9E-B9DB-FF3E9F6E8195}"/>
                </a:ext>
              </a:extLst>
            </p:cNvPr>
            <p:cNvSpPr/>
            <p:nvPr/>
          </p:nvSpPr>
          <p:spPr>
            <a:xfrm>
              <a:off x="3584138" y="7308449"/>
              <a:ext cx="175724" cy="202758"/>
            </a:xfrm>
            <a:custGeom>
              <a:avLst/>
              <a:gdLst>
                <a:gd name="connsiteX0" fmla="*/ 166262 w 175723"/>
                <a:gd name="connsiteY0" fmla="*/ 0 h 202758"/>
                <a:gd name="connsiteX1" fmla="*/ 14869 w 175723"/>
                <a:gd name="connsiteY1" fmla="*/ 0 h 202758"/>
                <a:gd name="connsiteX2" fmla="*/ 0 w 175723"/>
                <a:gd name="connsiteY2" fmla="*/ 13517 h 202758"/>
                <a:gd name="connsiteX3" fmla="*/ 0 w 175723"/>
                <a:gd name="connsiteY3" fmla="*/ 194648 h 202758"/>
                <a:gd name="connsiteX4" fmla="*/ 14869 w 175723"/>
                <a:gd name="connsiteY4" fmla="*/ 208165 h 202758"/>
                <a:gd name="connsiteX5" fmla="*/ 158151 w 175723"/>
                <a:gd name="connsiteY5" fmla="*/ 208165 h 202758"/>
                <a:gd name="connsiteX6" fmla="*/ 166262 w 175723"/>
                <a:gd name="connsiteY6" fmla="*/ 208165 h 202758"/>
                <a:gd name="connsiteX7" fmla="*/ 181131 w 175723"/>
                <a:gd name="connsiteY7" fmla="*/ 194648 h 202758"/>
                <a:gd name="connsiteX8" fmla="*/ 181131 w 175723"/>
                <a:gd name="connsiteY8" fmla="*/ 13517 h 202758"/>
                <a:gd name="connsiteX9" fmla="*/ 166262 w 175723"/>
                <a:gd name="connsiteY9" fmla="*/ 0 h 202758"/>
                <a:gd name="connsiteX10" fmla="*/ 166262 w 175723"/>
                <a:gd name="connsiteY10" fmla="*/ 0 h 202758"/>
                <a:gd name="connsiteX11" fmla="*/ 6759 w 175723"/>
                <a:gd name="connsiteY11" fmla="*/ 13517 h 202758"/>
                <a:gd name="connsiteX12" fmla="*/ 14869 w 175723"/>
                <a:gd name="connsiteY12" fmla="*/ 5407 h 202758"/>
                <a:gd name="connsiteX13" fmla="*/ 158151 w 175723"/>
                <a:gd name="connsiteY13" fmla="*/ 5407 h 202758"/>
                <a:gd name="connsiteX14" fmla="*/ 166262 w 175723"/>
                <a:gd name="connsiteY14" fmla="*/ 12166 h 202758"/>
                <a:gd name="connsiteX15" fmla="*/ 166262 w 175723"/>
                <a:gd name="connsiteY15" fmla="*/ 13517 h 202758"/>
                <a:gd name="connsiteX16" fmla="*/ 166262 w 175723"/>
                <a:gd name="connsiteY16" fmla="*/ 44607 h 202758"/>
                <a:gd name="connsiteX17" fmla="*/ 158151 w 175723"/>
                <a:gd name="connsiteY17" fmla="*/ 52717 h 202758"/>
                <a:gd name="connsiteX18" fmla="*/ 14869 w 175723"/>
                <a:gd name="connsiteY18" fmla="*/ 52717 h 202758"/>
                <a:gd name="connsiteX19" fmla="*/ 6759 w 175723"/>
                <a:gd name="connsiteY19" fmla="*/ 44607 h 202758"/>
                <a:gd name="connsiteX20" fmla="*/ 6759 w 175723"/>
                <a:gd name="connsiteY20" fmla="*/ 13517 h 202758"/>
                <a:gd name="connsiteX21" fmla="*/ 6759 w 175723"/>
                <a:gd name="connsiteY21" fmla="*/ 13517 h 202758"/>
                <a:gd name="connsiteX22" fmla="*/ 14869 w 175723"/>
                <a:gd name="connsiteY22" fmla="*/ 202758 h 202758"/>
                <a:gd name="connsiteX23" fmla="*/ 6759 w 175723"/>
                <a:gd name="connsiteY23" fmla="*/ 194648 h 202758"/>
                <a:gd name="connsiteX24" fmla="*/ 6759 w 175723"/>
                <a:gd name="connsiteY24" fmla="*/ 56772 h 202758"/>
                <a:gd name="connsiteX25" fmla="*/ 14869 w 175723"/>
                <a:gd name="connsiteY25" fmla="*/ 59476 h 202758"/>
                <a:gd name="connsiteX26" fmla="*/ 158151 w 175723"/>
                <a:gd name="connsiteY26" fmla="*/ 59476 h 202758"/>
                <a:gd name="connsiteX27" fmla="*/ 166262 w 175723"/>
                <a:gd name="connsiteY27" fmla="*/ 56772 h 202758"/>
                <a:gd name="connsiteX28" fmla="*/ 166262 w 175723"/>
                <a:gd name="connsiteY28" fmla="*/ 196000 h 202758"/>
                <a:gd name="connsiteX29" fmla="*/ 158151 w 175723"/>
                <a:gd name="connsiteY29" fmla="*/ 204110 h 202758"/>
                <a:gd name="connsiteX30" fmla="*/ 14869 w 175723"/>
                <a:gd name="connsiteY30" fmla="*/ 204110 h 202758"/>
                <a:gd name="connsiteX31" fmla="*/ 14869 w 175723"/>
                <a:gd name="connsiteY31" fmla="*/ 202758 h 202758"/>
                <a:gd name="connsiteX32" fmla="*/ 14869 w 175723"/>
                <a:gd name="connsiteY32" fmla="*/ 202758 h 202758"/>
                <a:gd name="connsiteX33" fmla="*/ 175724 w 175723"/>
                <a:gd name="connsiteY33" fmla="*/ 194648 h 202758"/>
                <a:gd name="connsiteX34" fmla="*/ 170317 w 175723"/>
                <a:gd name="connsiteY34" fmla="*/ 202758 h 202758"/>
                <a:gd name="connsiteX35" fmla="*/ 173020 w 175723"/>
                <a:gd name="connsiteY35" fmla="*/ 194648 h 202758"/>
                <a:gd name="connsiteX36" fmla="*/ 173020 w 175723"/>
                <a:gd name="connsiteY36" fmla="*/ 44607 h 202758"/>
                <a:gd name="connsiteX37" fmla="*/ 173020 w 175723"/>
                <a:gd name="connsiteY37" fmla="*/ 13517 h 202758"/>
                <a:gd name="connsiteX38" fmla="*/ 170317 w 175723"/>
                <a:gd name="connsiteY38" fmla="*/ 5407 h 202758"/>
                <a:gd name="connsiteX39" fmla="*/ 175724 w 175723"/>
                <a:gd name="connsiteY39" fmla="*/ 13517 h 202758"/>
                <a:gd name="connsiteX40" fmla="*/ 175724 w 175723"/>
                <a:gd name="connsiteY40" fmla="*/ 194648 h 202758"/>
                <a:gd name="connsiteX41" fmla="*/ 175724 w 175723"/>
                <a:gd name="connsiteY41" fmla="*/ 194648 h 202758"/>
                <a:gd name="connsiteX42" fmla="*/ 175724 w 175723"/>
                <a:gd name="connsiteY42" fmla="*/ 19464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5723" h="202758">
                  <a:moveTo>
                    <a:pt x="166262" y="0"/>
                  </a:moveTo>
                  <a:lnTo>
                    <a:pt x="14869" y="0"/>
                  </a:lnTo>
                  <a:cubicBezTo>
                    <a:pt x="6759" y="0"/>
                    <a:pt x="0" y="6759"/>
                    <a:pt x="0" y="13517"/>
                  </a:cubicBezTo>
                  <a:lnTo>
                    <a:pt x="0" y="194648"/>
                  </a:lnTo>
                  <a:cubicBezTo>
                    <a:pt x="0" y="202758"/>
                    <a:pt x="6759" y="208165"/>
                    <a:pt x="14869" y="208165"/>
                  </a:cubicBezTo>
                  <a:lnTo>
                    <a:pt x="158151" y="208165"/>
                  </a:lnTo>
                  <a:lnTo>
                    <a:pt x="166262" y="208165"/>
                  </a:lnTo>
                  <a:cubicBezTo>
                    <a:pt x="174372" y="208165"/>
                    <a:pt x="181131" y="201407"/>
                    <a:pt x="181131" y="194648"/>
                  </a:cubicBezTo>
                  <a:lnTo>
                    <a:pt x="181131" y="13517"/>
                  </a:lnTo>
                  <a:cubicBezTo>
                    <a:pt x="181131" y="5407"/>
                    <a:pt x="174372" y="0"/>
                    <a:pt x="166262" y="0"/>
                  </a:cubicBezTo>
                  <a:lnTo>
                    <a:pt x="166262" y="0"/>
                  </a:lnTo>
                  <a:close/>
                  <a:moveTo>
                    <a:pt x="6759" y="13517"/>
                  </a:moveTo>
                  <a:cubicBezTo>
                    <a:pt x="6759" y="9462"/>
                    <a:pt x="10814" y="5407"/>
                    <a:pt x="14869" y="5407"/>
                  </a:cubicBezTo>
                  <a:lnTo>
                    <a:pt x="158151" y="5407"/>
                  </a:lnTo>
                  <a:cubicBezTo>
                    <a:pt x="162207" y="5407"/>
                    <a:pt x="166262" y="8110"/>
                    <a:pt x="166262" y="12166"/>
                  </a:cubicBezTo>
                  <a:cubicBezTo>
                    <a:pt x="166262" y="12166"/>
                    <a:pt x="166262" y="13517"/>
                    <a:pt x="166262" y="13517"/>
                  </a:cubicBezTo>
                  <a:lnTo>
                    <a:pt x="166262" y="44607"/>
                  </a:lnTo>
                  <a:cubicBezTo>
                    <a:pt x="166262" y="48662"/>
                    <a:pt x="162207" y="52717"/>
                    <a:pt x="158151" y="52717"/>
                  </a:cubicBezTo>
                  <a:lnTo>
                    <a:pt x="14869" y="52717"/>
                  </a:lnTo>
                  <a:cubicBezTo>
                    <a:pt x="10814" y="52717"/>
                    <a:pt x="6759" y="48662"/>
                    <a:pt x="6759" y="44607"/>
                  </a:cubicBezTo>
                  <a:lnTo>
                    <a:pt x="6759" y="13517"/>
                  </a:lnTo>
                  <a:lnTo>
                    <a:pt x="6759" y="13517"/>
                  </a:lnTo>
                  <a:close/>
                  <a:moveTo>
                    <a:pt x="14869" y="202758"/>
                  </a:moveTo>
                  <a:cubicBezTo>
                    <a:pt x="10814" y="202758"/>
                    <a:pt x="6759" y="198703"/>
                    <a:pt x="6759" y="194648"/>
                  </a:cubicBezTo>
                  <a:lnTo>
                    <a:pt x="6759" y="56772"/>
                  </a:lnTo>
                  <a:cubicBezTo>
                    <a:pt x="9462" y="58124"/>
                    <a:pt x="12165" y="59476"/>
                    <a:pt x="14869" y="59476"/>
                  </a:cubicBezTo>
                  <a:lnTo>
                    <a:pt x="158151" y="59476"/>
                  </a:lnTo>
                  <a:cubicBezTo>
                    <a:pt x="160855" y="59476"/>
                    <a:pt x="164910" y="58124"/>
                    <a:pt x="166262" y="56772"/>
                  </a:cubicBezTo>
                  <a:lnTo>
                    <a:pt x="166262" y="196000"/>
                  </a:lnTo>
                  <a:cubicBezTo>
                    <a:pt x="166262" y="200055"/>
                    <a:pt x="162207" y="204110"/>
                    <a:pt x="158151" y="204110"/>
                  </a:cubicBezTo>
                  <a:lnTo>
                    <a:pt x="14869" y="204110"/>
                  </a:lnTo>
                  <a:lnTo>
                    <a:pt x="14869" y="202758"/>
                  </a:lnTo>
                  <a:lnTo>
                    <a:pt x="14869" y="202758"/>
                  </a:lnTo>
                  <a:close/>
                  <a:moveTo>
                    <a:pt x="175724" y="194648"/>
                  </a:moveTo>
                  <a:cubicBezTo>
                    <a:pt x="175724" y="198703"/>
                    <a:pt x="173020" y="201407"/>
                    <a:pt x="170317" y="202758"/>
                  </a:cubicBezTo>
                  <a:cubicBezTo>
                    <a:pt x="171669" y="200055"/>
                    <a:pt x="173020" y="197351"/>
                    <a:pt x="173020" y="194648"/>
                  </a:cubicBezTo>
                  <a:lnTo>
                    <a:pt x="173020" y="44607"/>
                  </a:lnTo>
                  <a:lnTo>
                    <a:pt x="173020" y="13517"/>
                  </a:lnTo>
                  <a:cubicBezTo>
                    <a:pt x="173020" y="10814"/>
                    <a:pt x="171669" y="8110"/>
                    <a:pt x="170317" y="5407"/>
                  </a:cubicBezTo>
                  <a:cubicBezTo>
                    <a:pt x="173020" y="6759"/>
                    <a:pt x="175724" y="9462"/>
                    <a:pt x="175724" y="13517"/>
                  </a:cubicBezTo>
                  <a:lnTo>
                    <a:pt x="175724" y="194648"/>
                  </a:lnTo>
                  <a:lnTo>
                    <a:pt x="175724" y="194648"/>
                  </a:lnTo>
                  <a:lnTo>
                    <a:pt x="175724" y="19464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Szabadkézi sokszög: alakzat 463">
              <a:extLst>
                <a:ext uri="{FF2B5EF4-FFF2-40B4-BE49-F238E27FC236}">
                  <a16:creationId xmlns:a16="http://schemas.microsoft.com/office/drawing/2014/main" id="{B697B6C4-6F93-4247-9D35-C2E6B8FCC30D}"/>
                </a:ext>
              </a:extLst>
            </p:cNvPr>
            <p:cNvSpPr/>
            <p:nvPr/>
          </p:nvSpPr>
          <p:spPr>
            <a:xfrm>
              <a:off x="3609820" y="7626104"/>
              <a:ext cx="94620" cy="13517"/>
            </a:xfrm>
            <a:custGeom>
              <a:avLst/>
              <a:gdLst>
                <a:gd name="connsiteX0" fmla="*/ 102731 w 94620"/>
                <a:gd name="connsiteY0" fmla="*/ 6759 h 13517"/>
                <a:gd name="connsiteX1" fmla="*/ 51365 w 94620"/>
                <a:gd name="connsiteY1" fmla="*/ 13517 h 13517"/>
                <a:gd name="connsiteX2" fmla="*/ 0 w 94620"/>
                <a:gd name="connsiteY2" fmla="*/ 6759 h 13517"/>
                <a:gd name="connsiteX3" fmla="*/ 51365 w 94620"/>
                <a:gd name="connsiteY3" fmla="*/ 0 h 13517"/>
                <a:gd name="connsiteX4" fmla="*/ 102731 w 94620"/>
                <a:gd name="connsiteY4" fmla="*/ 6759 h 13517"/>
                <a:gd name="connsiteX5" fmla="*/ 102731 w 94620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20" h="13517">
                  <a:moveTo>
                    <a:pt x="102731" y="6759"/>
                  </a:moveTo>
                  <a:cubicBezTo>
                    <a:pt x="102731" y="10814"/>
                    <a:pt x="79752" y="13517"/>
                    <a:pt x="51365" y="13517"/>
                  </a:cubicBezTo>
                  <a:cubicBezTo>
                    <a:pt x="22979" y="13517"/>
                    <a:pt x="0" y="10814"/>
                    <a:pt x="0" y="6759"/>
                  </a:cubicBezTo>
                  <a:cubicBezTo>
                    <a:pt x="0" y="2703"/>
                    <a:pt x="22979" y="0"/>
                    <a:pt x="51365" y="0"/>
                  </a:cubicBezTo>
                  <a:cubicBezTo>
                    <a:pt x="79752" y="1352"/>
                    <a:pt x="102731" y="4055"/>
                    <a:pt x="102731" y="6759"/>
                  </a:cubicBezTo>
                  <a:lnTo>
                    <a:pt x="102731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Szabadkézi sokszög: alakzat 464">
              <a:extLst>
                <a:ext uri="{FF2B5EF4-FFF2-40B4-BE49-F238E27FC236}">
                  <a16:creationId xmlns:a16="http://schemas.microsoft.com/office/drawing/2014/main" id="{E93D3CC6-1F9D-4869-A9FE-5930E9365328}"/>
                </a:ext>
              </a:extLst>
            </p:cNvPr>
            <p:cNvSpPr/>
            <p:nvPr/>
          </p:nvSpPr>
          <p:spPr>
            <a:xfrm>
              <a:off x="3780137" y="7538242"/>
              <a:ext cx="121655" cy="81103"/>
            </a:xfrm>
            <a:custGeom>
              <a:avLst/>
              <a:gdLst>
                <a:gd name="connsiteX0" fmla="*/ 102731 w 121654"/>
                <a:gd name="connsiteY0" fmla="*/ 93269 h 81103"/>
                <a:gd name="connsiteX1" fmla="*/ 77048 w 121654"/>
                <a:gd name="connsiteY1" fmla="*/ 93269 h 81103"/>
                <a:gd name="connsiteX2" fmla="*/ 51365 w 121654"/>
                <a:gd name="connsiteY2" fmla="*/ 68938 h 81103"/>
                <a:gd name="connsiteX3" fmla="*/ 51365 w 121654"/>
                <a:gd name="connsiteY3" fmla="*/ 67586 h 81103"/>
                <a:gd name="connsiteX4" fmla="*/ 59476 w 121654"/>
                <a:gd name="connsiteY4" fmla="*/ 50014 h 81103"/>
                <a:gd name="connsiteX5" fmla="*/ 77048 w 121654"/>
                <a:gd name="connsiteY5" fmla="*/ 43255 h 81103"/>
                <a:gd name="connsiteX6" fmla="*/ 77048 w 121654"/>
                <a:gd name="connsiteY6" fmla="*/ 43255 h 81103"/>
                <a:gd name="connsiteX7" fmla="*/ 97324 w 121654"/>
                <a:gd name="connsiteY7" fmla="*/ 43255 h 81103"/>
                <a:gd name="connsiteX8" fmla="*/ 117600 w 121654"/>
                <a:gd name="connsiteY8" fmla="*/ 24331 h 81103"/>
                <a:gd name="connsiteX9" fmla="*/ 97324 w 121654"/>
                <a:gd name="connsiteY9" fmla="*/ 5407 h 81103"/>
                <a:gd name="connsiteX10" fmla="*/ 2703 w 121654"/>
                <a:gd name="connsiteY10" fmla="*/ 5407 h 81103"/>
                <a:gd name="connsiteX11" fmla="*/ 0 w 121654"/>
                <a:gd name="connsiteY11" fmla="*/ 2703 h 81103"/>
                <a:gd name="connsiteX12" fmla="*/ 2703 w 121654"/>
                <a:gd name="connsiteY12" fmla="*/ 0 h 81103"/>
                <a:gd name="connsiteX13" fmla="*/ 97324 w 121654"/>
                <a:gd name="connsiteY13" fmla="*/ 0 h 81103"/>
                <a:gd name="connsiteX14" fmla="*/ 123007 w 121654"/>
                <a:gd name="connsiteY14" fmla="*/ 24331 h 81103"/>
                <a:gd name="connsiteX15" fmla="*/ 97324 w 121654"/>
                <a:gd name="connsiteY15" fmla="*/ 48662 h 81103"/>
                <a:gd name="connsiteX16" fmla="*/ 77048 w 121654"/>
                <a:gd name="connsiteY16" fmla="*/ 48662 h 81103"/>
                <a:gd name="connsiteX17" fmla="*/ 77048 w 121654"/>
                <a:gd name="connsiteY17" fmla="*/ 48662 h 81103"/>
                <a:gd name="connsiteX18" fmla="*/ 63531 w 121654"/>
                <a:gd name="connsiteY18" fmla="*/ 54069 h 81103"/>
                <a:gd name="connsiteX19" fmla="*/ 58124 w 121654"/>
                <a:gd name="connsiteY19" fmla="*/ 67586 h 81103"/>
                <a:gd name="connsiteX20" fmla="*/ 58124 w 121654"/>
                <a:gd name="connsiteY20" fmla="*/ 68938 h 81103"/>
                <a:gd name="connsiteX21" fmla="*/ 78400 w 121654"/>
                <a:gd name="connsiteY21" fmla="*/ 87862 h 81103"/>
                <a:gd name="connsiteX22" fmla="*/ 104083 w 121654"/>
                <a:gd name="connsiteY22" fmla="*/ 87862 h 81103"/>
                <a:gd name="connsiteX23" fmla="*/ 106786 w 121654"/>
                <a:gd name="connsiteY23" fmla="*/ 90565 h 81103"/>
                <a:gd name="connsiteX24" fmla="*/ 102731 w 121654"/>
                <a:gd name="connsiteY24" fmla="*/ 93269 h 81103"/>
                <a:gd name="connsiteX25" fmla="*/ 102731 w 121654"/>
                <a:gd name="connsiteY25" fmla="*/ 93269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654" h="81103">
                  <a:moveTo>
                    <a:pt x="102731" y="93269"/>
                  </a:moveTo>
                  <a:lnTo>
                    <a:pt x="77048" y="93269"/>
                  </a:lnTo>
                  <a:cubicBezTo>
                    <a:pt x="63531" y="93269"/>
                    <a:pt x="51365" y="82455"/>
                    <a:pt x="51365" y="68938"/>
                  </a:cubicBezTo>
                  <a:lnTo>
                    <a:pt x="51365" y="67586"/>
                  </a:lnTo>
                  <a:cubicBezTo>
                    <a:pt x="51365" y="60827"/>
                    <a:pt x="54069" y="54069"/>
                    <a:pt x="59476" y="50014"/>
                  </a:cubicBezTo>
                  <a:cubicBezTo>
                    <a:pt x="64883" y="44607"/>
                    <a:pt x="70289" y="43255"/>
                    <a:pt x="77048" y="43255"/>
                  </a:cubicBezTo>
                  <a:lnTo>
                    <a:pt x="77048" y="43255"/>
                  </a:lnTo>
                  <a:lnTo>
                    <a:pt x="97324" y="43255"/>
                  </a:lnTo>
                  <a:cubicBezTo>
                    <a:pt x="108138" y="43255"/>
                    <a:pt x="117600" y="35145"/>
                    <a:pt x="117600" y="24331"/>
                  </a:cubicBezTo>
                  <a:cubicBezTo>
                    <a:pt x="117600" y="13517"/>
                    <a:pt x="108138" y="5407"/>
                    <a:pt x="97324" y="5407"/>
                  </a:cubicBezTo>
                  <a:lnTo>
                    <a:pt x="2703" y="5407"/>
                  </a:lnTo>
                  <a:cubicBezTo>
                    <a:pt x="1352" y="5407"/>
                    <a:pt x="0" y="4055"/>
                    <a:pt x="0" y="2703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97324" y="0"/>
                  </a:lnTo>
                  <a:cubicBezTo>
                    <a:pt x="110841" y="0"/>
                    <a:pt x="123007" y="10814"/>
                    <a:pt x="123007" y="24331"/>
                  </a:cubicBezTo>
                  <a:cubicBezTo>
                    <a:pt x="123007" y="37848"/>
                    <a:pt x="110841" y="48662"/>
                    <a:pt x="97324" y="48662"/>
                  </a:cubicBezTo>
                  <a:lnTo>
                    <a:pt x="77048" y="48662"/>
                  </a:lnTo>
                  <a:lnTo>
                    <a:pt x="77048" y="48662"/>
                  </a:lnTo>
                  <a:cubicBezTo>
                    <a:pt x="71641" y="48662"/>
                    <a:pt x="66234" y="50014"/>
                    <a:pt x="63531" y="54069"/>
                  </a:cubicBezTo>
                  <a:cubicBezTo>
                    <a:pt x="59476" y="58124"/>
                    <a:pt x="58124" y="62179"/>
                    <a:pt x="58124" y="67586"/>
                  </a:cubicBezTo>
                  <a:lnTo>
                    <a:pt x="58124" y="68938"/>
                  </a:lnTo>
                  <a:cubicBezTo>
                    <a:pt x="58124" y="79752"/>
                    <a:pt x="67586" y="87862"/>
                    <a:pt x="78400" y="87862"/>
                  </a:cubicBezTo>
                  <a:lnTo>
                    <a:pt x="104083" y="87862"/>
                  </a:lnTo>
                  <a:cubicBezTo>
                    <a:pt x="105434" y="87862"/>
                    <a:pt x="106786" y="89214"/>
                    <a:pt x="106786" y="90565"/>
                  </a:cubicBezTo>
                  <a:cubicBezTo>
                    <a:pt x="105434" y="91917"/>
                    <a:pt x="104083" y="93269"/>
                    <a:pt x="102731" y="93269"/>
                  </a:cubicBezTo>
                  <a:lnTo>
                    <a:pt x="102731" y="93269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Szabadkézi sokszög: alakzat 465">
              <a:extLst>
                <a:ext uri="{FF2B5EF4-FFF2-40B4-BE49-F238E27FC236}">
                  <a16:creationId xmlns:a16="http://schemas.microsoft.com/office/drawing/2014/main" id="{30CF9741-15C9-46C7-8508-29BA51781A46}"/>
                </a:ext>
              </a:extLst>
            </p:cNvPr>
            <p:cNvSpPr/>
            <p:nvPr/>
          </p:nvSpPr>
          <p:spPr>
            <a:xfrm>
              <a:off x="3735531" y="7393608"/>
              <a:ext cx="148689" cy="121655"/>
            </a:xfrm>
            <a:custGeom>
              <a:avLst/>
              <a:gdLst>
                <a:gd name="connsiteX0" fmla="*/ 139227 w 148689"/>
                <a:gd name="connsiteY0" fmla="*/ 124358 h 121654"/>
                <a:gd name="connsiteX1" fmla="*/ 18924 w 148689"/>
                <a:gd name="connsiteY1" fmla="*/ 124358 h 121654"/>
                <a:gd name="connsiteX2" fmla="*/ 0 w 148689"/>
                <a:gd name="connsiteY2" fmla="*/ 105434 h 121654"/>
                <a:gd name="connsiteX3" fmla="*/ 0 w 148689"/>
                <a:gd name="connsiteY3" fmla="*/ 18924 h 121654"/>
                <a:gd name="connsiteX4" fmla="*/ 18924 w 148689"/>
                <a:gd name="connsiteY4" fmla="*/ 0 h 121654"/>
                <a:gd name="connsiteX5" fmla="*/ 139227 w 148689"/>
                <a:gd name="connsiteY5" fmla="*/ 0 h 121654"/>
                <a:gd name="connsiteX6" fmla="*/ 158152 w 148689"/>
                <a:gd name="connsiteY6" fmla="*/ 18924 h 121654"/>
                <a:gd name="connsiteX7" fmla="*/ 158152 w 148689"/>
                <a:gd name="connsiteY7" fmla="*/ 105434 h 121654"/>
                <a:gd name="connsiteX8" fmla="*/ 139227 w 148689"/>
                <a:gd name="connsiteY8" fmla="*/ 124358 h 121654"/>
                <a:gd name="connsiteX9" fmla="*/ 139227 w 148689"/>
                <a:gd name="connsiteY9" fmla="*/ 124358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689" h="121654">
                  <a:moveTo>
                    <a:pt x="139227" y="124358"/>
                  </a:moveTo>
                  <a:lnTo>
                    <a:pt x="18924" y="124358"/>
                  </a:lnTo>
                  <a:cubicBezTo>
                    <a:pt x="8110" y="124358"/>
                    <a:pt x="0" y="116248"/>
                    <a:pt x="0" y="105434"/>
                  </a:cubicBezTo>
                  <a:lnTo>
                    <a:pt x="0" y="18924"/>
                  </a:lnTo>
                  <a:cubicBezTo>
                    <a:pt x="0" y="8110"/>
                    <a:pt x="8110" y="0"/>
                    <a:pt x="18924" y="0"/>
                  </a:cubicBezTo>
                  <a:lnTo>
                    <a:pt x="139227" y="0"/>
                  </a:lnTo>
                  <a:cubicBezTo>
                    <a:pt x="150041" y="0"/>
                    <a:pt x="158152" y="8110"/>
                    <a:pt x="158152" y="18924"/>
                  </a:cubicBezTo>
                  <a:lnTo>
                    <a:pt x="158152" y="105434"/>
                  </a:lnTo>
                  <a:cubicBezTo>
                    <a:pt x="159503" y="116248"/>
                    <a:pt x="150041" y="124358"/>
                    <a:pt x="139227" y="124358"/>
                  </a:cubicBezTo>
                  <a:lnTo>
                    <a:pt x="139227" y="124358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Szabadkézi sokszög: alakzat 466">
              <a:extLst>
                <a:ext uri="{FF2B5EF4-FFF2-40B4-BE49-F238E27FC236}">
                  <a16:creationId xmlns:a16="http://schemas.microsoft.com/office/drawing/2014/main" id="{B54772AE-C032-44BE-AB07-99ACF689AA3E}"/>
                </a:ext>
              </a:extLst>
            </p:cNvPr>
            <p:cNvSpPr/>
            <p:nvPr/>
          </p:nvSpPr>
          <p:spPr>
            <a:xfrm>
              <a:off x="3722013" y="7394959"/>
              <a:ext cx="148689" cy="81103"/>
            </a:xfrm>
            <a:custGeom>
              <a:avLst/>
              <a:gdLst>
                <a:gd name="connsiteX0" fmla="*/ 158152 w 148689"/>
                <a:gd name="connsiteY0" fmla="*/ 18924 h 81103"/>
                <a:gd name="connsiteX1" fmla="*/ 139227 w 148689"/>
                <a:gd name="connsiteY1" fmla="*/ 0 h 81103"/>
                <a:gd name="connsiteX2" fmla="*/ 18924 w 148689"/>
                <a:gd name="connsiteY2" fmla="*/ 0 h 81103"/>
                <a:gd name="connsiteX3" fmla="*/ 0 w 148689"/>
                <a:gd name="connsiteY3" fmla="*/ 18924 h 81103"/>
                <a:gd name="connsiteX4" fmla="*/ 0 w 148689"/>
                <a:gd name="connsiteY4" fmla="*/ 90565 h 81103"/>
                <a:gd name="connsiteX5" fmla="*/ 158152 w 148689"/>
                <a:gd name="connsiteY5" fmla="*/ 90565 h 81103"/>
                <a:gd name="connsiteX6" fmla="*/ 158152 w 148689"/>
                <a:gd name="connsiteY6" fmla="*/ 18924 h 81103"/>
                <a:gd name="connsiteX7" fmla="*/ 158152 w 148689"/>
                <a:gd name="connsiteY7" fmla="*/ 18924 h 81103"/>
                <a:gd name="connsiteX8" fmla="*/ 158152 w 148689"/>
                <a:gd name="connsiteY8" fmla="*/ 18924 h 81103"/>
                <a:gd name="connsiteX9" fmla="*/ 158152 w 148689"/>
                <a:gd name="connsiteY9" fmla="*/ 18924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689" h="81103">
                  <a:moveTo>
                    <a:pt x="158152" y="18924"/>
                  </a:moveTo>
                  <a:cubicBezTo>
                    <a:pt x="158152" y="8110"/>
                    <a:pt x="150041" y="0"/>
                    <a:pt x="139227" y="0"/>
                  </a:cubicBezTo>
                  <a:lnTo>
                    <a:pt x="18924" y="0"/>
                  </a:lnTo>
                  <a:cubicBezTo>
                    <a:pt x="8110" y="0"/>
                    <a:pt x="0" y="8110"/>
                    <a:pt x="0" y="18924"/>
                  </a:cubicBezTo>
                  <a:lnTo>
                    <a:pt x="0" y="90565"/>
                  </a:lnTo>
                  <a:lnTo>
                    <a:pt x="158152" y="90565"/>
                  </a:lnTo>
                  <a:lnTo>
                    <a:pt x="158152" y="18924"/>
                  </a:lnTo>
                  <a:lnTo>
                    <a:pt x="158152" y="18924"/>
                  </a:lnTo>
                  <a:lnTo>
                    <a:pt x="158152" y="18924"/>
                  </a:lnTo>
                  <a:lnTo>
                    <a:pt x="158152" y="18924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Szabadkézi sokszög: alakzat 467">
              <a:extLst>
                <a:ext uri="{FF2B5EF4-FFF2-40B4-BE49-F238E27FC236}">
                  <a16:creationId xmlns:a16="http://schemas.microsoft.com/office/drawing/2014/main" id="{F1127F49-33A2-4766-A1DC-27CAC69F5F40}"/>
                </a:ext>
              </a:extLst>
            </p:cNvPr>
            <p:cNvSpPr/>
            <p:nvPr/>
          </p:nvSpPr>
          <p:spPr>
            <a:xfrm>
              <a:off x="3722013" y="7486876"/>
              <a:ext cx="148689" cy="27034"/>
            </a:xfrm>
            <a:custGeom>
              <a:avLst/>
              <a:gdLst>
                <a:gd name="connsiteX0" fmla="*/ 0 w 148689"/>
                <a:gd name="connsiteY0" fmla="*/ 0 h 27034"/>
                <a:gd name="connsiteX1" fmla="*/ 0 w 148689"/>
                <a:gd name="connsiteY1" fmla="*/ 13517 h 27034"/>
                <a:gd name="connsiteX2" fmla="*/ 18924 w 148689"/>
                <a:gd name="connsiteY2" fmla="*/ 32441 h 27034"/>
                <a:gd name="connsiteX3" fmla="*/ 139227 w 148689"/>
                <a:gd name="connsiteY3" fmla="*/ 32441 h 27034"/>
                <a:gd name="connsiteX4" fmla="*/ 158152 w 148689"/>
                <a:gd name="connsiteY4" fmla="*/ 13517 h 27034"/>
                <a:gd name="connsiteX5" fmla="*/ 158152 w 148689"/>
                <a:gd name="connsiteY5" fmla="*/ 0 h 27034"/>
                <a:gd name="connsiteX6" fmla="*/ 0 w 148689"/>
                <a:gd name="connsiteY6" fmla="*/ 0 h 27034"/>
                <a:gd name="connsiteX7" fmla="*/ 0 w 148689"/>
                <a:gd name="connsiteY7" fmla="*/ 0 h 27034"/>
                <a:gd name="connsiteX8" fmla="*/ 0 w 148689"/>
                <a:gd name="connsiteY8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9" h="27034">
                  <a:moveTo>
                    <a:pt x="0" y="0"/>
                  </a:moveTo>
                  <a:lnTo>
                    <a:pt x="0" y="13517"/>
                  </a:lnTo>
                  <a:cubicBezTo>
                    <a:pt x="0" y="24331"/>
                    <a:pt x="8110" y="32441"/>
                    <a:pt x="18924" y="32441"/>
                  </a:cubicBezTo>
                  <a:lnTo>
                    <a:pt x="139227" y="32441"/>
                  </a:lnTo>
                  <a:cubicBezTo>
                    <a:pt x="150041" y="32441"/>
                    <a:pt x="158152" y="24331"/>
                    <a:pt x="158152" y="13517"/>
                  </a:cubicBezTo>
                  <a:lnTo>
                    <a:pt x="1581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Szabadkézi sokszög: alakzat 468">
              <a:extLst>
                <a:ext uri="{FF2B5EF4-FFF2-40B4-BE49-F238E27FC236}">
                  <a16:creationId xmlns:a16="http://schemas.microsoft.com/office/drawing/2014/main" id="{51BF0403-BF5B-426E-A639-3DC252FE652F}"/>
                </a:ext>
              </a:extLst>
            </p:cNvPr>
            <p:cNvSpPr/>
            <p:nvPr/>
          </p:nvSpPr>
          <p:spPr>
            <a:xfrm>
              <a:off x="3743641" y="7394959"/>
              <a:ext cx="135172" cy="81103"/>
            </a:xfrm>
            <a:custGeom>
              <a:avLst/>
              <a:gdLst>
                <a:gd name="connsiteX0" fmla="*/ 136524 w 135172"/>
                <a:gd name="connsiteY0" fmla="*/ 18924 h 81103"/>
                <a:gd name="connsiteX1" fmla="*/ 118951 w 135172"/>
                <a:gd name="connsiteY1" fmla="*/ 0 h 81103"/>
                <a:gd name="connsiteX2" fmla="*/ 0 w 135172"/>
                <a:gd name="connsiteY2" fmla="*/ 90565 h 81103"/>
                <a:gd name="connsiteX3" fmla="*/ 135172 w 135172"/>
                <a:gd name="connsiteY3" fmla="*/ 90565 h 81103"/>
                <a:gd name="connsiteX4" fmla="*/ 135172 w 135172"/>
                <a:gd name="connsiteY4" fmla="*/ 18924 h 81103"/>
                <a:gd name="connsiteX5" fmla="*/ 136524 w 135172"/>
                <a:gd name="connsiteY5" fmla="*/ 18924 h 81103"/>
                <a:gd name="connsiteX6" fmla="*/ 136524 w 135172"/>
                <a:gd name="connsiteY6" fmla="*/ 18924 h 81103"/>
                <a:gd name="connsiteX7" fmla="*/ 136524 w 135172"/>
                <a:gd name="connsiteY7" fmla="*/ 18924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72" h="81103">
                  <a:moveTo>
                    <a:pt x="136524" y="18924"/>
                  </a:moveTo>
                  <a:cubicBezTo>
                    <a:pt x="136524" y="9462"/>
                    <a:pt x="128414" y="1352"/>
                    <a:pt x="118951" y="0"/>
                  </a:cubicBezTo>
                  <a:lnTo>
                    <a:pt x="0" y="90565"/>
                  </a:lnTo>
                  <a:lnTo>
                    <a:pt x="135172" y="90565"/>
                  </a:lnTo>
                  <a:lnTo>
                    <a:pt x="135172" y="18924"/>
                  </a:lnTo>
                  <a:lnTo>
                    <a:pt x="136524" y="18924"/>
                  </a:lnTo>
                  <a:lnTo>
                    <a:pt x="136524" y="18924"/>
                  </a:lnTo>
                  <a:lnTo>
                    <a:pt x="136524" y="18924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Szabadkézi sokszög: alakzat 469">
              <a:extLst>
                <a:ext uri="{FF2B5EF4-FFF2-40B4-BE49-F238E27FC236}">
                  <a16:creationId xmlns:a16="http://schemas.microsoft.com/office/drawing/2014/main" id="{1640344F-26BD-46AE-B308-AB4E82136CF3}"/>
                </a:ext>
              </a:extLst>
            </p:cNvPr>
            <p:cNvSpPr/>
            <p:nvPr/>
          </p:nvSpPr>
          <p:spPr>
            <a:xfrm>
              <a:off x="3788248" y="7420642"/>
              <a:ext cx="27034" cy="40552"/>
            </a:xfrm>
            <a:custGeom>
              <a:avLst/>
              <a:gdLst>
                <a:gd name="connsiteX0" fmla="*/ 0 w 27034"/>
                <a:gd name="connsiteY0" fmla="*/ 0 h 40551"/>
                <a:gd name="connsiteX1" fmla="*/ 37848 w 27034"/>
                <a:gd name="connsiteY1" fmla="*/ 25683 h 40551"/>
                <a:gd name="connsiteX2" fmla="*/ 0 w 27034"/>
                <a:gd name="connsiteY2" fmla="*/ 50014 h 40551"/>
                <a:gd name="connsiteX3" fmla="*/ 0 w 27034"/>
                <a:gd name="connsiteY3" fmla="*/ 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4" h="40551">
                  <a:moveTo>
                    <a:pt x="0" y="0"/>
                  </a:moveTo>
                  <a:lnTo>
                    <a:pt x="37848" y="25683"/>
                  </a:lnTo>
                  <a:lnTo>
                    <a:pt x="0" y="50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Szabadkézi sokszög: alakzat 470">
              <a:extLst>
                <a:ext uri="{FF2B5EF4-FFF2-40B4-BE49-F238E27FC236}">
                  <a16:creationId xmlns:a16="http://schemas.microsoft.com/office/drawing/2014/main" id="{6B8F6E7C-2496-4F0F-A3BD-D4394CBC5101}"/>
                </a:ext>
              </a:extLst>
            </p:cNvPr>
            <p:cNvSpPr/>
            <p:nvPr/>
          </p:nvSpPr>
          <p:spPr>
            <a:xfrm>
              <a:off x="3788248" y="7435511"/>
              <a:ext cx="27034" cy="27034"/>
            </a:xfrm>
            <a:custGeom>
              <a:avLst/>
              <a:gdLst>
                <a:gd name="connsiteX0" fmla="*/ 21628 w 27034"/>
                <a:gd name="connsiteY0" fmla="*/ 0 h 27034"/>
                <a:gd name="connsiteX1" fmla="*/ 0 w 27034"/>
                <a:gd name="connsiteY1" fmla="*/ 17572 h 27034"/>
                <a:gd name="connsiteX2" fmla="*/ 0 w 27034"/>
                <a:gd name="connsiteY2" fmla="*/ 35145 h 27034"/>
                <a:gd name="connsiteX3" fmla="*/ 37848 w 27034"/>
                <a:gd name="connsiteY3" fmla="*/ 10814 h 27034"/>
                <a:gd name="connsiteX4" fmla="*/ 21628 w 27034"/>
                <a:gd name="connsiteY4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21628" y="0"/>
                  </a:moveTo>
                  <a:lnTo>
                    <a:pt x="0" y="17572"/>
                  </a:lnTo>
                  <a:lnTo>
                    <a:pt x="0" y="35145"/>
                  </a:lnTo>
                  <a:lnTo>
                    <a:pt x="37848" y="10814"/>
                  </a:lnTo>
                  <a:lnTo>
                    <a:pt x="21628" y="0"/>
                  </a:lnTo>
                  <a:close/>
                </a:path>
              </a:pathLst>
            </a:custGeom>
            <a:solidFill>
              <a:srgbClr val="F1AB5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Szabadkézi sokszög: alakzat 471">
              <a:extLst>
                <a:ext uri="{FF2B5EF4-FFF2-40B4-BE49-F238E27FC236}">
                  <a16:creationId xmlns:a16="http://schemas.microsoft.com/office/drawing/2014/main" id="{0657054A-AA83-4822-9907-43D20A032FE4}"/>
                </a:ext>
              </a:extLst>
            </p:cNvPr>
            <p:cNvSpPr/>
            <p:nvPr/>
          </p:nvSpPr>
          <p:spPr>
            <a:xfrm>
              <a:off x="3785544" y="7417939"/>
              <a:ext cx="40552" cy="54069"/>
            </a:xfrm>
            <a:custGeom>
              <a:avLst/>
              <a:gdLst>
                <a:gd name="connsiteX0" fmla="*/ 2703 w 40551"/>
                <a:gd name="connsiteY0" fmla="*/ 55421 h 54068"/>
                <a:gd name="connsiteX1" fmla="*/ 2703 w 40551"/>
                <a:gd name="connsiteY1" fmla="*/ 55421 h 54068"/>
                <a:gd name="connsiteX2" fmla="*/ 0 w 40551"/>
                <a:gd name="connsiteY2" fmla="*/ 52717 h 54068"/>
                <a:gd name="connsiteX3" fmla="*/ 0 w 40551"/>
                <a:gd name="connsiteY3" fmla="*/ 2704 h 54068"/>
                <a:gd name="connsiteX4" fmla="*/ 1352 w 40551"/>
                <a:gd name="connsiteY4" fmla="*/ 0 h 54068"/>
                <a:gd name="connsiteX5" fmla="*/ 4055 w 40551"/>
                <a:gd name="connsiteY5" fmla="*/ 0 h 54068"/>
                <a:gd name="connsiteX6" fmla="*/ 40552 w 40551"/>
                <a:gd name="connsiteY6" fmla="*/ 25683 h 54068"/>
                <a:gd name="connsiteX7" fmla="*/ 41903 w 40551"/>
                <a:gd name="connsiteY7" fmla="*/ 28386 h 54068"/>
                <a:gd name="connsiteX8" fmla="*/ 40552 w 40551"/>
                <a:gd name="connsiteY8" fmla="*/ 31090 h 54068"/>
                <a:gd name="connsiteX9" fmla="*/ 4055 w 40551"/>
                <a:gd name="connsiteY9" fmla="*/ 56772 h 54068"/>
                <a:gd name="connsiteX10" fmla="*/ 2703 w 40551"/>
                <a:gd name="connsiteY10" fmla="*/ 55421 h 54068"/>
                <a:gd name="connsiteX11" fmla="*/ 2703 w 40551"/>
                <a:gd name="connsiteY11" fmla="*/ 55421 h 54068"/>
                <a:gd name="connsiteX12" fmla="*/ 5407 w 40551"/>
                <a:gd name="connsiteY12" fmla="*/ 8110 h 54068"/>
                <a:gd name="connsiteX13" fmla="*/ 5407 w 40551"/>
                <a:gd name="connsiteY13" fmla="*/ 47310 h 54068"/>
                <a:gd name="connsiteX14" fmla="*/ 35145 w 40551"/>
                <a:gd name="connsiteY14" fmla="*/ 27034 h 54068"/>
                <a:gd name="connsiteX15" fmla="*/ 5407 w 40551"/>
                <a:gd name="connsiteY15" fmla="*/ 8110 h 54068"/>
                <a:gd name="connsiteX16" fmla="*/ 5407 w 40551"/>
                <a:gd name="connsiteY16" fmla="*/ 8110 h 54068"/>
                <a:gd name="connsiteX17" fmla="*/ 5407 w 40551"/>
                <a:gd name="connsiteY17" fmla="*/ 8110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551" h="54068">
                  <a:moveTo>
                    <a:pt x="2703" y="55421"/>
                  </a:moveTo>
                  <a:cubicBezTo>
                    <a:pt x="2703" y="55421"/>
                    <a:pt x="1352" y="55421"/>
                    <a:pt x="2703" y="55421"/>
                  </a:cubicBezTo>
                  <a:cubicBezTo>
                    <a:pt x="0" y="54069"/>
                    <a:pt x="0" y="54069"/>
                    <a:pt x="0" y="52717"/>
                  </a:cubicBezTo>
                  <a:lnTo>
                    <a:pt x="0" y="2704"/>
                  </a:lnTo>
                  <a:cubicBezTo>
                    <a:pt x="0" y="1352"/>
                    <a:pt x="0" y="1352"/>
                    <a:pt x="1352" y="0"/>
                  </a:cubicBezTo>
                  <a:cubicBezTo>
                    <a:pt x="2703" y="0"/>
                    <a:pt x="4055" y="0"/>
                    <a:pt x="4055" y="0"/>
                  </a:cubicBezTo>
                  <a:lnTo>
                    <a:pt x="40552" y="25683"/>
                  </a:lnTo>
                  <a:cubicBezTo>
                    <a:pt x="41903" y="25683"/>
                    <a:pt x="41903" y="27034"/>
                    <a:pt x="41903" y="28386"/>
                  </a:cubicBezTo>
                  <a:cubicBezTo>
                    <a:pt x="41903" y="29738"/>
                    <a:pt x="41903" y="29738"/>
                    <a:pt x="40552" y="31090"/>
                  </a:cubicBezTo>
                  <a:lnTo>
                    <a:pt x="4055" y="56772"/>
                  </a:lnTo>
                  <a:cubicBezTo>
                    <a:pt x="4055" y="55421"/>
                    <a:pt x="4055" y="55421"/>
                    <a:pt x="2703" y="55421"/>
                  </a:cubicBezTo>
                  <a:lnTo>
                    <a:pt x="2703" y="55421"/>
                  </a:lnTo>
                  <a:close/>
                  <a:moveTo>
                    <a:pt x="5407" y="8110"/>
                  </a:moveTo>
                  <a:lnTo>
                    <a:pt x="5407" y="47310"/>
                  </a:lnTo>
                  <a:lnTo>
                    <a:pt x="35145" y="27034"/>
                  </a:lnTo>
                  <a:lnTo>
                    <a:pt x="5407" y="8110"/>
                  </a:lnTo>
                  <a:lnTo>
                    <a:pt x="5407" y="8110"/>
                  </a:lnTo>
                  <a:lnTo>
                    <a:pt x="5407" y="811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Szabadkézi sokszög: alakzat 472">
              <a:extLst>
                <a:ext uri="{FF2B5EF4-FFF2-40B4-BE49-F238E27FC236}">
                  <a16:creationId xmlns:a16="http://schemas.microsoft.com/office/drawing/2014/main" id="{CF9D4EA2-8C4F-446B-B283-28617FE2FE9D}"/>
                </a:ext>
              </a:extLst>
            </p:cNvPr>
            <p:cNvSpPr/>
            <p:nvPr/>
          </p:nvSpPr>
          <p:spPr>
            <a:xfrm>
              <a:off x="3784193" y="7432807"/>
              <a:ext cx="40552" cy="40552"/>
            </a:xfrm>
            <a:custGeom>
              <a:avLst/>
              <a:gdLst>
                <a:gd name="connsiteX0" fmla="*/ 2703 w 40551"/>
                <a:gd name="connsiteY0" fmla="*/ 40552 h 40551"/>
                <a:gd name="connsiteX1" fmla="*/ 2703 w 40551"/>
                <a:gd name="connsiteY1" fmla="*/ 40552 h 40551"/>
                <a:gd name="connsiteX2" fmla="*/ 5407 w 40551"/>
                <a:gd name="connsiteY2" fmla="*/ 40552 h 40551"/>
                <a:gd name="connsiteX3" fmla="*/ 41903 w 40551"/>
                <a:gd name="connsiteY3" fmla="*/ 14869 h 40551"/>
                <a:gd name="connsiteX4" fmla="*/ 43255 w 40551"/>
                <a:gd name="connsiteY4" fmla="*/ 12166 h 40551"/>
                <a:gd name="connsiteX5" fmla="*/ 41903 w 40551"/>
                <a:gd name="connsiteY5" fmla="*/ 9462 h 40551"/>
                <a:gd name="connsiteX6" fmla="*/ 27034 w 40551"/>
                <a:gd name="connsiteY6" fmla="*/ 0 h 40551"/>
                <a:gd name="connsiteX7" fmla="*/ 22979 w 40551"/>
                <a:gd name="connsiteY7" fmla="*/ 4055 h 40551"/>
                <a:gd name="connsiteX8" fmla="*/ 35145 w 40551"/>
                <a:gd name="connsiteY8" fmla="*/ 12166 h 40551"/>
                <a:gd name="connsiteX9" fmla="*/ 5407 w 40551"/>
                <a:gd name="connsiteY9" fmla="*/ 32441 h 40551"/>
                <a:gd name="connsiteX10" fmla="*/ 5407 w 40551"/>
                <a:gd name="connsiteY10" fmla="*/ 17572 h 40551"/>
                <a:gd name="connsiteX11" fmla="*/ 0 w 40551"/>
                <a:gd name="connsiteY11" fmla="*/ 21628 h 40551"/>
                <a:gd name="connsiteX12" fmla="*/ 0 w 40551"/>
                <a:gd name="connsiteY12" fmla="*/ 37848 h 40551"/>
                <a:gd name="connsiteX13" fmla="*/ 2703 w 40551"/>
                <a:gd name="connsiteY13" fmla="*/ 40552 h 40551"/>
                <a:gd name="connsiteX14" fmla="*/ 2703 w 40551"/>
                <a:gd name="connsiteY14" fmla="*/ 40552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51" h="40551">
                  <a:moveTo>
                    <a:pt x="2703" y="40552"/>
                  </a:moveTo>
                  <a:cubicBezTo>
                    <a:pt x="2703" y="40552"/>
                    <a:pt x="4055" y="40552"/>
                    <a:pt x="2703" y="40552"/>
                  </a:cubicBezTo>
                  <a:cubicBezTo>
                    <a:pt x="4055" y="40552"/>
                    <a:pt x="5407" y="40552"/>
                    <a:pt x="5407" y="40552"/>
                  </a:cubicBezTo>
                  <a:lnTo>
                    <a:pt x="41903" y="14869"/>
                  </a:lnTo>
                  <a:cubicBezTo>
                    <a:pt x="43255" y="14869"/>
                    <a:pt x="43255" y="13517"/>
                    <a:pt x="43255" y="12166"/>
                  </a:cubicBezTo>
                  <a:cubicBezTo>
                    <a:pt x="43255" y="10814"/>
                    <a:pt x="43255" y="10814"/>
                    <a:pt x="41903" y="9462"/>
                  </a:cubicBezTo>
                  <a:lnTo>
                    <a:pt x="27034" y="0"/>
                  </a:lnTo>
                  <a:lnTo>
                    <a:pt x="22979" y="4055"/>
                  </a:lnTo>
                  <a:lnTo>
                    <a:pt x="35145" y="12166"/>
                  </a:lnTo>
                  <a:lnTo>
                    <a:pt x="5407" y="32441"/>
                  </a:lnTo>
                  <a:lnTo>
                    <a:pt x="5407" y="17572"/>
                  </a:lnTo>
                  <a:lnTo>
                    <a:pt x="0" y="21628"/>
                  </a:lnTo>
                  <a:lnTo>
                    <a:pt x="0" y="37848"/>
                  </a:lnTo>
                  <a:cubicBezTo>
                    <a:pt x="1352" y="39200"/>
                    <a:pt x="1352" y="40552"/>
                    <a:pt x="2703" y="40552"/>
                  </a:cubicBezTo>
                  <a:lnTo>
                    <a:pt x="2703" y="40552"/>
                  </a:lnTo>
                  <a:close/>
                </a:path>
              </a:pathLst>
            </a:custGeom>
            <a:solidFill>
              <a:srgbClr val="222451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Szabadkézi sokszög: alakzat 473">
              <a:extLst>
                <a:ext uri="{FF2B5EF4-FFF2-40B4-BE49-F238E27FC236}">
                  <a16:creationId xmlns:a16="http://schemas.microsoft.com/office/drawing/2014/main" id="{4204342D-102B-4E6A-A010-904BF1F63DB6}"/>
                </a:ext>
              </a:extLst>
            </p:cNvPr>
            <p:cNvSpPr/>
            <p:nvPr/>
          </p:nvSpPr>
          <p:spPr>
            <a:xfrm>
              <a:off x="3719310" y="7392256"/>
              <a:ext cx="175724" cy="121655"/>
            </a:xfrm>
            <a:custGeom>
              <a:avLst/>
              <a:gdLst>
                <a:gd name="connsiteX0" fmla="*/ 155448 w 175723"/>
                <a:gd name="connsiteY0" fmla="*/ 0 h 121654"/>
                <a:gd name="connsiteX1" fmla="*/ 21627 w 175723"/>
                <a:gd name="connsiteY1" fmla="*/ 0 h 121654"/>
                <a:gd name="connsiteX2" fmla="*/ 0 w 175723"/>
                <a:gd name="connsiteY2" fmla="*/ 21628 h 121654"/>
                <a:gd name="connsiteX3" fmla="*/ 0 w 175723"/>
                <a:gd name="connsiteY3" fmla="*/ 108138 h 121654"/>
                <a:gd name="connsiteX4" fmla="*/ 21627 w 175723"/>
                <a:gd name="connsiteY4" fmla="*/ 129765 h 121654"/>
                <a:gd name="connsiteX5" fmla="*/ 141931 w 175723"/>
                <a:gd name="connsiteY5" fmla="*/ 129765 h 121654"/>
                <a:gd name="connsiteX6" fmla="*/ 155448 w 175723"/>
                <a:gd name="connsiteY6" fmla="*/ 129765 h 121654"/>
                <a:gd name="connsiteX7" fmla="*/ 177075 w 175723"/>
                <a:gd name="connsiteY7" fmla="*/ 108138 h 121654"/>
                <a:gd name="connsiteX8" fmla="*/ 177075 w 175723"/>
                <a:gd name="connsiteY8" fmla="*/ 21628 h 121654"/>
                <a:gd name="connsiteX9" fmla="*/ 155448 w 175723"/>
                <a:gd name="connsiteY9" fmla="*/ 0 h 121654"/>
                <a:gd name="connsiteX10" fmla="*/ 155448 w 175723"/>
                <a:gd name="connsiteY10" fmla="*/ 0 h 121654"/>
                <a:gd name="connsiteX11" fmla="*/ 5407 w 175723"/>
                <a:gd name="connsiteY11" fmla="*/ 21628 h 121654"/>
                <a:gd name="connsiteX12" fmla="*/ 21627 w 175723"/>
                <a:gd name="connsiteY12" fmla="*/ 5407 h 121654"/>
                <a:gd name="connsiteX13" fmla="*/ 141931 w 175723"/>
                <a:gd name="connsiteY13" fmla="*/ 5407 h 121654"/>
                <a:gd name="connsiteX14" fmla="*/ 158151 w 175723"/>
                <a:gd name="connsiteY14" fmla="*/ 21628 h 121654"/>
                <a:gd name="connsiteX15" fmla="*/ 158151 w 175723"/>
                <a:gd name="connsiteY15" fmla="*/ 90565 h 121654"/>
                <a:gd name="connsiteX16" fmla="*/ 140579 w 175723"/>
                <a:gd name="connsiteY16" fmla="*/ 90565 h 121654"/>
                <a:gd name="connsiteX17" fmla="*/ 140579 w 175723"/>
                <a:gd name="connsiteY17" fmla="*/ 87862 h 121654"/>
                <a:gd name="connsiteX18" fmla="*/ 137876 w 175723"/>
                <a:gd name="connsiteY18" fmla="*/ 85158 h 121654"/>
                <a:gd name="connsiteX19" fmla="*/ 135172 w 175723"/>
                <a:gd name="connsiteY19" fmla="*/ 87862 h 121654"/>
                <a:gd name="connsiteX20" fmla="*/ 135172 w 175723"/>
                <a:gd name="connsiteY20" fmla="*/ 90565 h 121654"/>
                <a:gd name="connsiteX21" fmla="*/ 6759 w 175723"/>
                <a:gd name="connsiteY21" fmla="*/ 90565 h 121654"/>
                <a:gd name="connsiteX22" fmla="*/ 6759 w 175723"/>
                <a:gd name="connsiteY22" fmla="*/ 21628 h 121654"/>
                <a:gd name="connsiteX23" fmla="*/ 5407 w 175723"/>
                <a:gd name="connsiteY23" fmla="*/ 21628 h 121654"/>
                <a:gd name="connsiteX24" fmla="*/ 5407 w 175723"/>
                <a:gd name="connsiteY24" fmla="*/ 21628 h 121654"/>
                <a:gd name="connsiteX25" fmla="*/ 21627 w 175723"/>
                <a:gd name="connsiteY25" fmla="*/ 123007 h 121654"/>
                <a:gd name="connsiteX26" fmla="*/ 5407 w 175723"/>
                <a:gd name="connsiteY26" fmla="*/ 106786 h 121654"/>
                <a:gd name="connsiteX27" fmla="*/ 5407 w 175723"/>
                <a:gd name="connsiteY27" fmla="*/ 98676 h 121654"/>
                <a:gd name="connsiteX28" fmla="*/ 133821 w 175723"/>
                <a:gd name="connsiteY28" fmla="*/ 98676 h 121654"/>
                <a:gd name="connsiteX29" fmla="*/ 133821 w 175723"/>
                <a:gd name="connsiteY29" fmla="*/ 104083 h 121654"/>
                <a:gd name="connsiteX30" fmla="*/ 136524 w 175723"/>
                <a:gd name="connsiteY30" fmla="*/ 106786 h 121654"/>
                <a:gd name="connsiteX31" fmla="*/ 139227 w 175723"/>
                <a:gd name="connsiteY31" fmla="*/ 104083 h 121654"/>
                <a:gd name="connsiteX32" fmla="*/ 139227 w 175723"/>
                <a:gd name="connsiteY32" fmla="*/ 98676 h 121654"/>
                <a:gd name="connsiteX33" fmla="*/ 156800 w 175723"/>
                <a:gd name="connsiteY33" fmla="*/ 98676 h 121654"/>
                <a:gd name="connsiteX34" fmla="*/ 156800 w 175723"/>
                <a:gd name="connsiteY34" fmla="*/ 108138 h 121654"/>
                <a:gd name="connsiteX35" fmla="*/ 140579 w 175723"/>
                <a:gd name="connsiteY35" fmla="*/ 124358 h 121654"/>
                <a:gd name="connsiteX36" fmla="*/ 21627 w 175723"/>
                <a:gd name="connsiteY36" fmla="*/ 124358 h 121654"/>
                <a:gd name="connsiteX37" fmla="*/ 21627 w 175723"/>
                <a:gd name="connsiteY37" fmla="*/ 123007 h 121654"/>
                <a:gd name="connsiteX38" fmla="*/ 21627 w 175723"/>
                <a:gd name="connsiteY38" fmla="*/ 123007 h 121654"/>
                <a:gd name="connsiteX39" fmla="*/ 171669 w 175723"/>
                <a:gd name="connsiteY39" fmla="*/ 108138 h 121654"/>
                <a:gd name="connsiteX40" fmla="*/ 156800 w 175723"/>
                <a:gd name="connsiteY40" fmla="*/ 124358 h 121654"/>
                <a:gd name="connsiteX41" fmla="*/ 163558 w 175723"/>
                <a:gd name="connsiteY41" fmla="*/ 108138 h 121654"/>
                <a:gd name="connsiteX42" fmla="*/ 163558 w 175723"/>
                <a:gd name="connsiteY42" fmla="*/ 21628 h 121654"/>
                <a:gd name="connsiteX43" fmla="*/ 156800 w 175723"/>
                <a:gd name="connsiteY43" fmla="*/ 5407 h 121654"/>
                <a:gd name="connsiteX44" fmla="*/ 171669 w 175723"/>
                <a:gd name="connsiteY44" fmla="*/ 21628 h 121654"/>
                <a:gd name="connsiteX45" fmla="*/ 171669 w 175723"/>
                <a:gd name="connsiteY45" fmla="*/ 108138 h 121654"/>
                <a:gd name="connsiteX46" fmla="*/ 171669 w 175723"/>
                <a:gd name="connsiteY46" fmla="*/ 108138 h 121654"/>
                <a:gd name="connsiteX47" fmla="*/ 171669 w 175723"/>
                <a:gd name="connsiteY47" fmla="*/ 108138 h 121654"/>
                <a:gd name="connsiteX48" fmla="*/ 171669 w 175723"/>
                <a:gd name="connsiteY48" fmla="*/ 108138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723" h="121654">
                  <a:moveTo>
                    <a:pt x="155448" y="0"/>
                  </a:moveTo>
                  <a:lnTo>
                    <a:pt x="21627" y="0"/>
                  </a:lnTo>
                  <a:cubicBezTo>
                    <a:pt x="9462" y="0"/>
                    <a:pt x="0" y="9462"/>
                    <a:pt x="0" y="21628"/>
                  </a:cubicBezTo>
                  <a:lnTo>
                    <a:pt x="0" y="108138"/>
                  </a:lnTo>
                  <a:cubicBezTo>
                    <a:pt x="0" y="120303"/>
                    <a:pt x="9462" y="129765"/>
                    <a:pt x="21627" y="129765"/>
                  </a:cubicBezTo>
                  <a:lnTo>
                    <a:pt x="141931" y="129765"/>
                  </a:lnTo>
                  <a:lnTo>
                    <a:pt x="155448" y="129765"/>
                  </a:lnTo>
                  <a:cubicBezTo>
                    <a:pt x="167614" y="129765"/>
                    <a:pt x="177075" y="120303"/>
                    <a:pt x="177075" y="108138"/>
                  </a:cubicBezTo>
                  <a:lnTo>
                    <a:pt x="177075" y="21628"/>
                  </a:lnTo>
                  <a:cubicBezTo>
                    <a:pt x="178427" y="9462"/>
                    <a:pt x="167614" y="0"/>
                    <a:pt x="155448" y="0"/>
                  </a:cubicBezTo>
                  <a:lnTo>
                    <a:pt x="155448" y="0"/>
                  </a:lnTo>
                  <a:close/>
                  <a:moveTo>
                    <a:pt x="5407" y="21628"/>
                  </a:moveTo>
                  <a:cubicBezTo>
                    <a:pt x="5407" y="13517"/>
                    <a:pt x="12165" y="5407"/>
                    <a:pt x="21627" y="5407"/>
                  </a:cubicBezTo>
                  <a:lnTo>
                    <a:pt x="141931" y="5407"/>
                  </a:lnTo>
                  <a:cubicBezTo>
                    <a:pt x="151393" y="5407"/>
                    <a:pt x="158151" y="12166"/>
                    <a:pt x="158151" y="21628"/>
                  </a:cubicBezTo>
                  <a:lnTo>
                    <a:pt x="158151" y="90565"/>
                  </a:lnTo>
                  <a:lnTo>
                    <a:pt x="140579" y="90565"/>
                  </a:lnTo>
                  <a:lnTo>
                    <a:pt x="140579" y="87862"/>
                  </a:lnTo>
                  <a:cubicBezTo>
                    <a:pt x="140579" y="86510"/>
                    <a:pt x="139227" y="85158"/>
                    <a:pt x="137876" y="85158"/>
                  </a:cubicBezTo>
                  <a:cubicBezTo>
                    <a:pt x="136524" y="85158"/>
                    <a:pt x="135172" y="86510"/>
                    <a:pt x="135172" y="87862"/>
                  </a:cubicBezTo>
                  <a:lnTo>
                    <a:pt x="135172" y="90565"/>
                  </a:lnTo>
                  <a:lnTo>
                    <a:pt x="6759" y="90565"/>
                  </a:lnTo>
                  <a:lnTo>
                    <a:pt x="6759" y="21628"/>
                  </a:lnTo>
                  <a:lnTo>
                    <a:pt x="5407" y="21628"/>
                  </a:lnTo>
                  <a:lnTo>
                    <a:pt x="5407" y="21628"/>
                  </a:lnTo>
                  <a:close/>
                  <a:moveTo>
                    <a:pt x="21627" y="123007"/>
                  </a:moveTo>
                  <a:cubicBezTo>
                    <a:pt x="12165" y="123007"/>
                    <a:pt x="5407" y="116248"/>
                    <a:pt x="5407" y="106786"/>
                  </a:cubicBezTo>
                  <a:lnTo>
                    <a:pt x="5407" y="98676"/>
                  </a:lnTo>
                  <a:lnTo>
                    <a:pt x="133821" y="98676"/>
                  </a:lnTo>
                  <a:lnTo>
                    <a:pt x="133821" y="104083"/>
                  </a:lnTo>
                  <a:cubicBezTo>
                    <a:pt x="133821" y="105434"/>
                    <a:pt x="135172" y="106786"/>
                    <a:pt x="136524" y="106786"/>
                  </a:cubicBezTo>
                  <a:cubicBezTo>
                    <a:pt x="137876" y="106786"/>
                    <a:pt x="139227" y="105434"/>
                    <a:pt x="139227" y="104083"/>
                  </a:cubicBezTo>
                  <a:lnTo>
                    <a:pt x="139227" y="98676"/>
                  </a:lnTo>
                  <a:lnTo>
                    <a:pt x="156800" y="98676"/>
                  </a:lnTo>
                  <a:lnTo>
                    <a:pt x="156800" y="108138"/>
                  </a:lnTo>
                  <a:cubicBezTo>
                    <a:pt x="156800" y="116248"/>
                    <a:pt x="150041" y="124358"/>
                    <a:pt x="140579" y="124358"/>
                  </a:cubicBezTo>
                  <a:lnTo>
                    <a:pt x="21627" y="124358"/>
                  </a:lnTo>
                  <a:lnTo>
                    <a:pt x="21627" y="123007"/>
                  </a:lnTo>
                  <a:lnTo>
                    <a:pt x="21627" y="123007"/>
                  </a:lnTo>
                  <a:close/>
                  <a:moveTo>
                    <a:pt x="171669" y="108138"/>
                  </a:moveTo>
                  <a:cubicBezTo>
                    <a:pt x="171669" y="116248"/>
                    <a:pt x="164910" y="123007"/>
                    <a:pt x="156800" y="124358"/>
                  </a:cubicBezTo>
                  <a:cubicBezTo>
                    <a:pt x="160855" y="120303"/>
                    <a:pt x="163558" y="114896"/>
                    <a:pt x="163558" y="108138"/>
                  </a:cubicBezTo>
                  <a:lnTo>
                    <a:pt x="163558" y="21628"/>
                  </a:lnTo>
                  <a:cubicBezTo>
                    <a:pt x="163558" y="14869"/>
                    <a:pt x="160855" y="9462"/>
                    <a:pt x="156800" y="5407"/>
                  </a:cubicBezTo>
                  <a:cubicBezTo>
                    <a:pt x="164910" y="5407"/>
                    <a:pt x="171669" y="12166"/>
                    <a:pt x="171669" y="21628"/>
                  </a:cubicBezTo>
                  <a:lnTo>
                    <a:pt x="171669" y="108138"/>
                  </a:lnTo>
                  <a:lnTo>
                    <a:pt x="171669" y="108138"/>
                  </a:lnTo>
                  <a:lnTo>
                    <a:pt x="171669" y="108138"/>
                  </a:lnTo>
                  <a:lnTo>
                    <a:pt x="171669" y="10813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Szabadkézi sokszög: alakzat 474">
              <a:extLst>
                <a:ext uri="{FF2B5EF4-FFF2-40B4-BE49-F238E27FC236}">
                  <a16:creationId xmlns:a16="http://schemas.microsoft.com/office/drawing/2014/main" id="{BAA93589-6B3A-4EAC-B6F9-4F4F19BCBB99}"/>
                </a:ext>
              </a:extLst>
            </p:cNvPr>
            <p:cNvSpPr/>
            <p:nvPr/>
          </p:nvSpPr>
          <p:spPr>
            <a:xfrm>
              <a:off x="3620634" y="7528780"/>
              <a:ext cx="67586" cy="81103"/>
            </a:xfrm>
            <a:custGeom>
              <a:avLst/>
              <a:gdLst>
                <a:gd name="connsiteX0" fmla="*/ 0 w 67586"/>
                <a:gd name="connsiteY0" fmla="*/ 8110 h 81103"/>
                <a:gd name="connsiteX1" fmla="*/ 27034 w 67586"/>
                <a:gd name="connsiteY1" fmla="*/ 82455 h 81103"/>
                <a:gd name="connsiteX2" fmla="*/ 67586 w 67586"/>
                <a:gd name="connsiteY2" fmla="*/ 82455 h 81103"/>
                <a:gd name="connsiteX3" fmla="*/ 32441 w 67586"/>
                <a:gd name="connsiteY3" fmla="*/ 0 h 81103"/>
                <a:gd name="connsiteX4" fmla="*/ 0 w 67586"/>
                <a:gd name="connsiteY4" fmla="*/ 8110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6" h="81103">
                  <a:moveTo>
                    <a:pt x="0" y="8110"/>
                  </a:moveTo>
                  <a:lnTo>
                    <a:pt x="27034" y="82455"/>
                  </a:lnTo>
                  <a:lnTo>
                    <a:pt x="67586" y="82455"/>
                  </a:lnTo>
                  <a:lnTo>
                    <a:pt x="32441" y="0"/>
                  </a:lnTo>
                  <a:lnTo>
                    <a:pt x="0" y="811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Szabadkézi sokszög: alakzat 475">
              <a:extLst>
                <a:ext uri="{FF2B5EF4-FFF2-40B4-BE49-F238E27FC236}">
                  <a16:creationId xmlns:a16="http://schemas.microsoft.com/office/drawing/2014/main" id="{DE485B81-2F46-49AC-B1BF-2EBA17EB4C72}"/>
                </a:ext>
              </a:extLst>
            </p:cNvPr>
            <p:cNvSpPr/>
            <p:nvPr/>
          </p:nvSpPr>
          <p:spPr>
            <a:xfrm>
              <a:off x="3609820" y="7528780"/>
              <a:ext cx="54069" cy="81103"/>
            </a:xfrm>
            <a:custGeom>
              <a:avLst/>
              <a:gdLst>
                <a:gd name="connsiteX0" fmla="*/ 0 w 54068"/>
                <a:gd name="connsiteY0" fmla="*/ 8110 h 81103"/>
                <a:gd name="connsiteX1" fmla="*/ 27034 w 54068"/>
                <a:gd name="connsiteY1" fmla="*/ 82455 h 81103"/>
                <a:gd name="connsiteX2" fmla="*/ 62179 w 54068"/>
                <a:gd name="connsiteY2" fmla="*/ 82455 h 81103"/>
                <a:gd name="connsiteX3" fmla="*/ 28386 w 54068"/>
                <a:gd name="connsiteY3" fmla="*/ 0 h 81103"/>
                <a:gd name="connsiteX4" fmla="*/ 0 w 54068"/>
                <a:gd name="connsiteY4" fmla="*/ 8110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" h="81103">
                  <a:moveTo>
                    <a:pt x="0" y="8110"/>
                  </a:moveTo>
                  <a:lnTo>
                    <a:pt x="27034" y="82455"/>
                  </a:lnTo>
                  <a:lnTo>
                    <a:pt x="62179" y="82455"/>
                  </a:lnTo>
                  <a:lnTo>
                    <a:pt x="28386" y="0"/>
                  </a:lnTo>
                  <a:lnTo>
                    <a:pt x="0" y="811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Szabadkézi sokszög: alakzat 476">
              <a:extLst>
                <a:ext uri="{FF2B5EF4-FFF2-40B4-BE49-F238E27FC236}">
                  <a16:creationId xmlns:a16="http://schemas.microsoft.com/office/drawing/2014/main" id="{1A56EE76-E3B9-4B46-9F67-AA42497C17FC}"/>
                </a:ext>
              </a:extLst>
            </p:cNvPr>
            <p:cNvSpPr/>
            <p:nvPr/>
          </p:nvSpPr>
          <p:spPr>
            <a:xfrm>
              <a:off x="3590896" y="7481470"/>
              <a:ext cx="40552" cy="54069"/>
            </a:xfrm>
            <a:custGeom>
              <a:avLst/>
              <a:gdLst>
                <a:gd name="connsiteX0" fmla="*/ 51365 w 40551"/>
                <a:gd name="connsiteY0" fmla="*/ 0 h 54068"/>
                <a:gd name="connsiteX1" fmla="*/ 33793 w 40551"/>
                <a:gd name="connsiteY1" fmla="*/ 0 h 54068"/>
                <a:gd name="connsiteX2" fmla="*/ 0 w 40551"/>
                <a:gd name="connsiteY2" fmla="*/ 32441 h 54068"/>
                <a:gd name="connsiteX3" fmla="*/ 33793 w 40551"/>
                <a:gd name="connsiteY3" fmla="*/ 64883 h 54068"/>
                <a:gd name="connsiteX4" fmla="*/ 51365 w 40551"/>
                <a:gd name="connsiteY4" fmla="*/ 64883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 h="54068">
                  <a:moveTo>
                    <a:pt x="51365" y="0"/>
                  </a:moveTo>
                  <a:lnTo>
                    <a:pt x="33793" y="0"/>
                  </a:lnTo>
                  <a:cubicBezTo>
                    <a:pt x="14869" y="0"/>
                    <a:pt x="0" y="14869"/>
                    <a:pt x="0" y="32441"/>
                  </a:cubicBezTo>
                  <a:cubicBezTo>
                    <a:pt x="0" y="50014"/>
                    <a:pt x="14869" y="64883"/>
                    <a:pt x="33793" y="64883"/>
                  </a:cubicBezTo>
                  <a:lnTo>
                    <a:pt x="51365" y="64883"/>
                  </a:lnTo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Szabadkézi sokszög: alakzat 477">
              <a:extLst>
                <a:ext uri="{FF2B5EF4-FFF2-40B4-BE49-F238E27FC236}">
                  <a16:creationId xmlns:a16="http://schemas.microsoft.com/office/drawing/2014/main" id="{D51847D2-8898-4988-B0D1-FAE2A39EC69E}"/>
                </a:ext>
              </a:extLst>
            </p:cNvPr>
            <p:cNvSpPr/>
            <p:nvPr/>
          </p:nvSpPr>
          <p:spPr>
            <a:xfrm>
              <a:off x="3634151" y="7444973"/>
              <a:ext cx="94620" cy="135172"/>
            </a:xfrm>
            <a:custGeom>
              <a:avLst/>
              <a:gdLst>
                <a:gd name="connsiteX0" fmla="*/ 33793 w 94620"/>
                <a:gd name="connsiteY0" fmla="*/ 25683 h 135172"/>
                <a:gd name="connsiteX1" fmla="*/ 2703 w 94620"/>
                <a:gd name="connsiteY1" fmla="*/ 35145 h 135172"/>
                <a:gd name="connsiteX2" fmla="*/ 0 w 94620"/>
                <a:gd name="connsiteY2" fmla="*/ 71641 h 135172"/>
                <a:gd name="connsiteX3" fmla="*/ 1352 w 94620"/>
                <a:gd name="connsiteY3" fmla="*/ 101379 h 135172"/>
                <a:gd name="connsiteX4" fmla="*/ 33793 w 94620"/>
                <a:gd name="connsiteY4" fmla="*/ 113545 h 135172"/>
                <a:gd name="connsiteX5" fmla="*/ 106786 w 94620"/>
                <a:gd name="connsiteY5" fmla="*/ 141931 h 135172"/>
                <a:gd name="connsiteX6" fmla="*/ 106786 w 94620"/>
                <a:gd name="connsiteY6" fmla="*/ 0 h 135172"/>
                <a:gd name="connsiteX7" fmla="*/ 33793 w 94620"/>
                <a:gd name="connsiteY7" fmla="*/ 25683 h 135172"/>
                <a:gd name="connsiteX8" fmla="*/ 33793 w 94620"/>
                <a:gd name="connsiteY8" fmla="*/ 25683 h 135172"/>
                <a:gd name="connsiteX9" fmla="*/ 33793 w 94620"/>
                <a:gd name="connsiteY9" fmla="*/ 25683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20" h="135172">
                  <a:moveTo>
                    <a:pt x="33793" y="25683"/>
                  </a:moveTo>
                  <a:lnTo>
                    <a:pt x="2703" y="35145"/>
                  </a:lnTo>
                  <a:cubicBezTo>
                    <a:pt x="1352" y="45959"/>
                    <a:pt x="0" y="58124"/>
                    <a:pt x="0" y="71641"/>
                  </a:cubicBezTo>
                  <a:cubicBezTo>
                    <a:pt x="0" y="82455"/>
                    <a:pt x="0" y="91917"/>
                    <a:pt x="1352" y="101379"/>
                  </a:cubicBezTo>
                  <a:lnTo>
                    <a:pt x="33793" y="113545"/>
                  </a:lnTo>
                  <a:lnTo>
                    <a:pt x="106786" y="141931"/>
                  </a:lnTo>
                  <a:lnTo>
                    <a:pt x="106786" y="0"/>
                  </a:lnTo>
                  <a:lnTo>
                    <a:pt x="33793" y="25683"/>
                  </a:lnTo>
                  <a:lnTo>
                    <a:pt x="33793" y="25683"/>
                  </a:lnTo>
                  <a:lnTo>
                    <a:pt x="33793" y="25683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Szabadkézi sokszög: alakzat 478">
              <a:extLst>
                <a:ext uri="{FF2B5EF4-FFF2-40B4-BE49-F238E27FC236}">
                  <a16:creationId xmlns:a16="http://schemas.microsoft.com/office/drawing/2014/main" id="{DF2AB7BC-F10A-4F93-B2C6-2953B0B407C3}"/>
                </a:ext>
              </a:extLst>
            </p:cNvPr>
            <p:cNvSpPr/>
            <p:nvPr/>
          </p:nvSpPr>
          <p:spPr>
            <a:xfrm>
              <a:off x="3642262" y="7467952"/>
              <a:ext cx="94620" cy="108138"/>
            </a:xfrm>
            <a:custGeom>
              <a:avLst/>
              <a:gdLst>
                <a:gd name="connsiteX0" fmla="*/ 0 w 94620"/>
                <a:gd name="connsiteY0" fmla="*/ 82455 h 108137"/>
                <a:gd name="connsiteX1" fmla="*/ 25683 w 94620"/>
                <a:gd name="connsiteY1" fmla="*/ 91917 h 108137"/>
                <a:gd name="connsiteX2" fmla="*/ 100027 w 94620"/>
                <a:gd name="connsiteY2" fmla="*/ 120303 h 108137"/>
                <a:gd name="connsiteX3" fmla="*/ 100027 w 94620"/>
                <a:gd name="connsiteY3" fmla="*/ 0 h 108137"/>
                <a:gd name="connsiteX4" fmla="*/ 0 w 94620"/>
                <a:gd name="connsiteY4" fmla="*/ 82455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20" h="108137">
                  <a:moveTo>
                    <a:pt x="0" y="82455"/>
                  </a:moveTo>
                  <a:lnTo>
                    <a:pt x="25683" y="91917"/>
                  </a:lnTo>
                  <a:lnTo>
                    <a:pt x="100027" y="120303"/>
                  </a:lnTo>
                  <a:lnTo>
                    <a:pt x="100027" y="0"/>
                  </a:lnTo>
                  <a:lnTo>
                    <a:pt x="0" y="82455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Szabadkézi sokszög: alakzat 479">
              <a:extLst>
                <a:ext uri="{FF2B5EF4-FFF2-40B4-BE49-F238E27FC236}">
                  <a16:creationId xmlns:a16="http://schemas.microsoft.com/office/drawing/2014/main" id="{7858D105-9BE5-4A40-B7F9-FC9013D3BA2A}"/>
                </a:ext>
              </a:extLst>
            </p:cNvPr>
            <p:cNvSpPr/>
            <p:nvPr/>
          </p:nvSpPr>
          <p:spPr>
            <a:xfrm>
              <a:off x="3726069" y="7446325"/>
              <a:ext cx="27034" cy="135172"/>
            </a:xfrm>
            <a:custGeom>
              <a:avLst/>
              <a:gdLst>
                <a:gd name="connsiteX0" fmla="*/ 37848 w 27034"/>
                <a:gd name="connsiteY0" fmla="*/ 71641 h 135172"/>
                <a:gd name="connsiteX1" fmla="*/ 18924 w 27034"/>
                <a:gd name="connsiteY1" fmla="*/ 143283 h 135172"/>
                <a:gd name="connsiteX2" fmla="*/ 0 w 27034"/>
                <a:gd name="connsiteY2" fmla="*/ 71641 h 135172"/>
                <a:gd name="connsiteX3" fmla="*/ 18924 w 27034"/>
                <a:gd name="connsiteY3" fmla="*/ 0 h 135172"/>
                <a:gd name="connsiteX4" fmla="*/ 37848 w 27034"/>
                <a:gd name="connsiteY4" fmla="*/ 71641 h 135172"/>
                <a:gd name="connsiteX5" fmla="*/ 37848 w 27034"/>
                <a:gd name="connsiteY5" fmla="*/ 71641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135172">
                  <a:moveTo>
                    <a:pt x="37848" y="71641"/>
                  </a:moveTo>
                  <a:cubicBezTo>
                    <a:pt x="37848" y="110841"/>
                    <a:pt x="29738" y="143283"/>
                    <a:pt x="18924" y="143283"/>
                  </a:cubicBezTo>
                  <a:cubicBezTo>
                    <a:pt x="8110" y="143283"/>
                    <a:pt x="0" y="110841"/>
                    <a:pt x="0" y="71641"/>
                  </a:cubicBezTo>
                  <a:cubicBezTo>
                    <a:pt x="0" y="32441"/>
                    <a:pt x="8110" y="0"/>
                    <a:pt x="18924" y="0"/>
                  </a:cubicBezTo>
                  <a:cubicBezTo>
                    <a:pt x="29738" y="0"/>
                    <a:pt x="37848" y="32441"/>
                    <a:pt x="37848" y="71641"/>
                  </a:cubicBezTo>
                  <a:lnTo>
                    <a:pt x="37848" y="71641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Szabadkézi sokszög: alakzat 480">
              <a:extLst>
                <a:ext uri="{FF2B5EF4-FFF2-40B4-BE49-F238E27FC236}">
                  <a16:creationId xmlns:a16="http://schemas.microsoft.com/office/drawing/2014/main" id="{3CE57111-C13A-4721-9A4C-95455A678FB0}"/>
                </a:ext>
              </a:extLst>
            </p:cNvPr>
            <p:cNvSpPr/>
            <p:nvPr/>
          </p:nvSpPr>
          <p:spPr>
            <a:xfrm>
              <a:off x="3726069" y="750444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14869 w 27034"/>
                <a:gd name="connsiteY1" fmla="*/ 0 h 27034"/>
                <a:gd name="connsiteX2" fmla="*/ 29738 w 27034"/>
                <a:gd name="connsiteY2" fmla="*/ 13517 h 27034"/>
                <a:gd name="connsiteX3" fmla="*/ 29738 w 27034"/>
                <a:gd name="connsiteY3" fmla="*/ 13517 h 27034"/>
                <a:gd name="connsiteX4" fmla="*/ 14869 w 27034"/>
                <a:gd name="connsiteY4" fmla="*/ 27034 h 27034"/>
                <a:gd name="connsiteX5" fmla="*/ 0 w 27034"/>
                <a:gd name="connsiteY5" fmla="*/ 27034 h 27034"/>
                <a:gd name="connsiteX6" fmla="*/ 0 w 27034"/>
                <a:gd name="connsiteY6" fmla="*/ 0 h 27034"/>
                <a:gd name="connsiteX7" fmla="*/ 0 w 27034"/>
                <a:gd name="connsiteY7" fmla="*/ 0 h 27034"/>
                <a:gd name="connsiteX8" fmla="*/ 0 w 27034"/>
                <a:gd name="connsiteY8" fmla="*/ 0 h 27034"/>
                <a:gd name="connsiteX9" fmla="*/ 0 w 27034"/>
                <a:gd name="connsiteY9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14869" y="0"/>
                  </a:lnTo>
                  <a:cubicBezTo>
                    <a:pt x="22979" y="0"/>
                    <a:pt x="29738" y="6759"/>
                    <a:pt x="29738" y="13517"/>
                  </a:cubicBezTo>
                  <a:lnTo>
                    <a:pt x="29738" y="13517"/>
                  </a:lnTo>
                  <a:cubicBezTo>
                    <a:pt x="29738" y="21628"/>
                    <a:pt x="22979" y="27034"/>
                    <a:pt x="14869" y="27034"/>
                  </a:cubicBezTo>
                  <a:lnTo>
                    <a:pt x="0" y="270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Szabadkézi sokszög: alakzat 481">
              <a:extLst>
                <a:ext uri="{FF2B5EF4-FFF2-40B4-BE49-F238E27FC236}">
                  <a16:creationId xmlns:a16="http://schemas.microsoft.com/office/drawing/2014/main" id="{FCD2505F-47D7-47D7-9171-B751718AF1F2}"/>
                </a:ext>
              </a:extLst>
            </p:cNvPr>
            <p:cNvSpPr/>
            <p:nvPr/>
          </p:nvSpPr>
          <p:spPr>
            <a:xfrm>
              <a:off x="3586841" y="7443621"/>
              <a:ext cx="175724" cy="162207"/>
            </a:xfrm>
            <a:custGeom>
              <a:avLst/>
              <a:gdLst>
                <a:gd name="connsiteX0" fmla="*/ 155448 w 175723"/>
                <a:gd name="connsiteY0" fmla="*/ 0 h 162206"/>
                <a:gd name="connsiteX1" fmla="*/ 47310 w 175723"/>
                <a:gd name="connsiteY1" fmla="*/ 33793 h 162206"/>
                <a:gd name="connsiteX2" fmla="*/ 36496 w 175723"/>
                <a:gd name="connsiteY2" fmla="*/ 33793 h 162206"/>
                <a:gd name="connsiteX3" fmla="*/ 0 w 175723"/>
                <a:gd name="connsiteY3" fmla="*/ 68938 h 162206"/>
                <a:gd name="connsiteX4" fmla="*/ 24331 w 175723"/>
                <a:gd name="connsiteY4" fmla="*/ 102731 h 162206"/>
                <a:gd name="connsiteX5" fmla="*/ 47310 w 175723"/>
                <a:gd name="connsiteY5" fmla="*/ 167613 h 162206"/>
                <a:gd name="connsiteX6" fmla="*/ 50014 w 175723"/>
                <a:gd name="connsiteY6" fmla="*/ 168965 h 162206"/>
                <a:gd name="connsiteX7" fmla="*/ 100027 w 175723"/>
                <a:gd name="connsiteY7" fmla="*/ 168965 h 162206"/>
                <a:gd name="connsiteX8" fmla="*/ 102731 w 175723"/>
                <a:gd name="connsiteY8" fmla="*/ 167613 h 162206"/>
                <a:gd name="connsiteX9" fmla="*/ 102731 w 175723"/>
                <a:gd name="connsiteY9" fmla="*/ 164910 h 162206"/>
                <a:gd name="connsiteX10" fmla="*/ 83807 w 175723"/>
                <a:gd name="connsiteY10" fmla="*/ 118952 h 162206"/>
                <a:gd name="connsiteX11" fmla="*/ 152745 w 175723"/>
                <a:gd name="connsiteY11" fmla="*/ 145986 h 162206"/>
                <a:gd name="connsiteX12" fmla="*/ 156800 w 175723"/>
                <a:gd name="connsiteY12" fmla="*/ 145986 h 162206"/>
                <a:gd name="connsiteX13" fmla="*/ 178427 w 175723"/>
                <a:gd name="connsiteY13" fmla="*/ 71641 h 162206"/>
                <a:gd name="connsiteX14" fmla="*/ 155448 w 175723"/>
                <a:gd name="connsiteY14" fmla="*/ 0 h 162206"/>
                <a:gd name="connsiteX15" fmla="*/ 155448 w 175723"/>
                <a:gd name="connsiteY15" fmla="*/ 0 h 162206"/>
                <a:gd name="connsiteX16" fmla="*/ 147338 w 175723"/>
                <a:gd name="connsiteY16" fmla="*/ 8110 h 162206"/>
                <a:gd name="connsiteX17" fmla="*/ 136524 w 175723"/>
                <a:gd name="connsiteY17" fmla="*/ 74345 h 162206"/>
                <a:gd name="connsiteX18" fmla="*/ 147338 w 175723"/>
                <a:gd name="connsiteY18" fmla="*/ 139227 h 162206"/>
                <a:gd name="connsiteX19" fmla="*/ 51365 w 175723"/>
                <a:gd name="connsiteY19" fmla="*/ 102731 h 162206"/>
                <a:gd name="connsiteX20" fmla="*/ 50014 w 175723"/>
                <a:gd name="connsiteY20" fmla="*/ 74345 h 162206"/>
                <a:gd name="connsiteX21" fmla="*/ 52717 w 175723"/>
                <a:gd name="connsiteY21" fmla="*/ 39200 h 162206"/>
                <a:gd name="connsiteX22" fmla="*/ 82455 w 175723"/>
                <a:gd name="connsiteY22" fmla="*/ 29738 h 162206"/>
                <a:gd name="connsiteX23" fmla="*/ 147338 w 175723"/>
                <a:gd name="connsiteY23" fmla="*/ 8110 h 162206"/>
                <a:gd name="connsiteX24" fmla="*/ 147338 w 175723"/>
                <a:gd name="connsiteY24" fmla="*/ 8110 h 162206"/>
                <a:gd name="connsiteX25" fmla="*/ 147338 w 175723"/>
                <a:gd name="connsiteY25" fmla="*/ 8110 h 162206"/>
                <a:gd name="connsiteX26" fmla="*/ 141931 w 175723"/>
                <a:gd name="connsiteY26" fmla="*/ 63531 h 162206"/>
                <a:gd name="connsiteX27" fmla="*/ 152745 w 175723"/>
                <a:gd name="connsiteY27" fmla="*/ 63531 h 162206"/>
                <a:gd name="connsiteX28" fmla="*/ 163558 w 175723"/>
                <a:gd name="connsiteY28" fmla="*/ 74345 h 162206"/>
                <a:gd name="connsiteX29" fmla="*/ 152745 w 175723"/>
                <a:gd name="connsiteY29" fmla="*/ 85158 h 162206"/>
                <a:gd name="connsiteX30" fmla="*/ 141931 w 175723"/>
                <a:gd name="connsiteY30" fmla="*/ 85158 h 162206"/>
                <a:gd name="connsiteX31" fmla="*/ 141931 w 175723"/>
                <a:gd name="connsiteY31" fmla="*/ 63531 h 162206"/>
                <a:gd name="connsiteX32" fmla="*/ 141931 w 175723"/>
                <a:gd name="connsiteY32" fmla="*/ 63531 h 162206"/>
                <a:gd name="connsiteX33" fmla="*/ 141931 w 175723"/>
                <a:gd name="connsiteY33" fmla="*/ 63531 h 162206"/>
                <a:gd name="connsiteX34" fmla="*/ 5407 w 175723"/>
                <a:gd name="connsiteY34" fmla="*/ 70289 h 162206"/>
                <a:gd name="connsiteX35" fmla="*/ 36496 w 175723"/>
                <a:gd name="connsiteY35" fmla="*/ 40552 h 162206"/>
                <a:gd name="connsiteX36" fmla="*/ 45958 w 175723"/>
                <a:gd name="connsiteY36" fmla="*/ 40552 h 162206"/>
                <a:gd name="connsiteX37" fmla="*/ 43255 w 175723"/>
                <a:gd name="connsiteY37" fmla="*/ 74345 h 162206"/>
                <a:gd name="connsiteX38" fmla="*/ 44607 w 175723"/>
                <a:gd name="connsiteY38" fmla="*/ 101379 h 162206"/>
                <a:gd name="connsiteX39" fmla="*/ 36496 w 175723"/>
                <a:gd name="connsiteY39" fmla="*/ 101379 h 162206"/>
                <a:gd name="connsiteX40" fmla="*/ 5407 w 175723"/>
                <a:gd name="connsiteY40" fmla="*/ 70289 h 162206"/>
                <a:gd name="connsiteX41" fmla="*/ 5407 w 175723"/>
                <a:gd name="connsiteY41" fmla="*/ 70289 h 162206"/>
                <a:gd name="connsiteX42" fmla="*/ 67586 w 175723"/>
                <a:gd name="connsiteY42" fmla="*/ 164910 h 162206"/>
                <a:gd name="connsiteX43" fmla="*/ 52717 w 175723"/>
                <a:gd name="connsiteY43" fmla="*/ 164910 h 162206"/>
                <a:gd name="connsiteX44" fmla="*/ 31090 w 175723"/>
                <a:gd name="connsiteY44" fmla="*/ 105434 h 162206"/>
                <a:gd name="connsiteX45" fmla="*/ 36496 w 175723"/>
                <a:gd name="connsiteY45" fmla="*/ 105434 h 162206"/>
                <a:gd name="connsiteX46" fmla="*/ 45958 w 175723"/>
                <a:gd name="connsiteY46" fmla="*/ 105434 h 162206"/>
                <a:gd name="connsiteX47" fmla="*/ 47310 w 175723"/>
                <a:gd name="connsiteY47" fmla="*/ 105434 h 162206"/>
                <a:gd name="connsiteX48" fmla="*/ 58124 w 175723"/>
                <a:gd name="connsiteY48" fmla="*/ 109489 h 162206"/>
                <a:gd name="connsiteX49" fmla="*/ 81103 w 175723"/>
                <a:gd name="connsiteY49" fmla="*/ 163558 h 162206"/>
                <a:gd name="connsiteX50" fmla="*/ 67586 w 175723"/>
                <a:gd name="connsiteY50" fmla="*/ 163558 h 162206"/>
                <a:gd name="connsiteX51" fmla="*/ 67586 w 175723"/>
                <a:gd name="connsiteY51" fmla="*/ 164910 h 162206"/>
                <a:gd name="connsiteX52" fmla="*/ 67586 w 175723"/>
                <a:gd name="connsiteY52" fmla="*/ 164910 h 162206"/>
                <a:gd name="connsiteX53" fmla="*/ 67586 w 175723"/>
                <a:gd name="connsiteY53" fmla="*/ 164910 h 162206"/>
                <a:gd name="connsiteX54" fmla="*/ 97324 w 175723"/>
                <a:gd name="connsiteY54" fmla="*/ 164910 h 162206"/>
                <a:gd name="connsiteX55" fmla="*/ 87862 w 175723"/>
                <a:gd name="connsiteY55" fmla="*/ 164910 h 162206"/>
                <a:gd name="connsiteX56" fmla="*/ 66234 w 175723"/>
                <a:gd name="connsiteY56" fmla="*/ 113545 h 162206"/>
                <a:gd name="connsiteX57" fmla="*/ 77048 w 175723"/>
                <a:gd name="connsiteY57" fmla="*/ 117600 h 162206"/>
                <a:gd name="connsiteX58" fmla="*/ 97324 w 175723"/>
                <a:gd name="connsiteY58" fmla="*/ 164910 h 162206"/>
                <a:gd name="connsiteX59" fmla="*/ 97324 w 175723"/>
                <a:gd name="connsiteY59" fmla="*/ 164910 h 162206"/>
                <a:gd name="connsiteX60" fmla="*/ 97324 w 175723"/>
                <a:gd name="connsiteY60" fmla="*/ 164910 h 162206"/>
                <a:gd name="connsiteX61" fmla="*/ 158151 w 175723"/>
                <a:gd name="connsiteY61" fmla="*/ 141931 h 162206"/>
                <a:gd name="connsiteX62" fmla="*/ 147338 w 175723"/>
                <a:gd name="connsiteY62" fmla="*/ 123007 h 162206"/>
                <a:gd name="connsiteX63" fmla="*/ 141931 w 175723"/>
                <a:gd name="connsiteY63" fmla="*/ 90565 h 162206"/>
                <a:gd name="connsiteX64" fmla="*/ 152745 w 175723"/>
                <a:gd name="connsiteY64" fmla="*/ 90565 h 162206"/>
                <a:gd name="connsiteX65" fmla="*/ 170317 w 175723"/>
                <a:gd name="connsiteY65" fmla="*/ 74345 h 162206"/>
                <a:gd name="connsiteX66" fmla="*/ 152745 w 175723"/>
                <a:gd name="connsiteY66" fmla="*/ 58124 h 162206"/>
                <a:gd name="connsiteX67" fmla="*/ 141931 w 175723"/>
                <a:gd name="connsiteY67" fmla="*/ 58124 h 162206"/>
                <a:gd name="connsiteX68" fmla="*/ 147338 w 175723"/>
                <a:gd name="connsiteY68" fmla="*/ 25683 h 162206"/>
                <a:gd name="connsiteX69" fmla="*/ 158151 w 175723"/>
                <a:gd name="connsiteY69" fmla="*/ 6759 h 162206"/>
                <a:gd name="connsiteX70" fmla="*/ 168965 w 175723"/>
                <a:gd name="connsiteY70" fmla="*/ 25683 h 162206"/>
                <a:gd name="connsiteX71" fmla="*/ 174372 w 175723"/>
                <a:gd name="connsiteY71" fmla="*/ 75696 h 162206"/>
                <a:gd name="connsiteX72" fmla="*/ 168965 w 175723"/>
                <a:gd name="connsiteY72" fmla="*/ 125710 h 162206"/>
                <a:gd name="connsiteX73" fmla="*/ 158151 w 175723"/>
                <a:gd name="connsiteY73" fmla="*/ 141931 h 162206"/>
                <a:gd name="connsiteX74" fmla="*/ 158151 w 175723"/>
                <a:gd name="connsiteY74" fmla="*/ 141931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5723" h="162206">
                  <a:moveTo>
                    <a:pt x="155448" y="0"/>
                  </a:moveTo>
                  <a:cubicBezTo>
                    <a:pt x="155448" y="0"/>
                    <a:pt x="48662" y="33793"/>
                    <a:pt x="47310" y="33793"/>
                  </a:cubicBezTo>
                  <a:lnTo>
                    <a:pt x="36496" y="33793"/>
                  </a:lnTo>
                  <a:cubicBezTo>
                    <a:pt x="16221" y="33793"/>
                    <a:pt x="0" y="50014"/>
                    <a:pt x="0" y="68938"/>
                  </a:cubicBezTo>
                  <a:cubicBezTo>
                    <a:pt x="0" y="83807"/>
                    <a:pt x="9462" y="97324"/>
                    <a:pt x="24331" y="102731"/>
                  </a:cubicBezTo>
                  <a:lnTo>
                    <a:pt x="47310" y="167613"/>
                  </a:lnTo>
                  <a:cubicBezTo>
                    <a:pt x="47310" y="168965"/>
                    <a:pt x="48662" y="168965"/>
                    <a:pt x="50014" y="168965"/>
                  </a:cubicBezTo>
                  <a:lnTo>
                    <a:pt x="100027" y="168965"/>
                  </a:lnTo>
                  <a:cubicBezTo>
                    <a:pt x="101379" y="168965"/>
                    <a:pt x="101379" y="168965"/>
                    <a:pt x="102731" y="167613"/>
                  </a:cubicBezTo>
                  <a:cubicBezTo>
                    <a:pt x="102731" y="166262"/>
                    <a:pt x="102731" y="166262"/>
                    <a:pt x="102731" y="164910"/>
                  </a:cubicBezTo>
                  <a:lnTo>
                    <a:pt x="83807" y="118952"/>
                  </a:lnTo>
                  <a:lnTo>
                    <a:pt x="152745" y="145986"/>
                  </a:lnTo>
                  <a:cubicBezTo>
                    <a:pt x="152745" y="145986"/>
                    <a:pt x="156800" y="145986"/>
                    <a:pt x="156800" y="145986"/>
                  </a:cubicBezTo>
                  <a:cubicBezTo>
                    <a:pt x="171669" y="145986"/>
                    <a:pt x="178427" y="108138"/>
                    <a:pt x="178427" y="71641"/>
                  </a:cubicBezTo>
                  <a:cubicBezTo>
                    <a:pt x="179779" y="37848"/>
                    <a:pt x="174372" y="0"/>
                    <a:pt x="155448" y="0"/>
                  </a:cubicBezTo>
                  <a:lnTo>
                    <a:pt x="155448" y="0"/>
                  </a:lnTo>
                  <a:close/>
                  <a:moveTo>
                    <a:pt x="147338" y="8110"/>
                  </a:moveTo>
                  <a:cubicBezTo>
                    <a:pt x="139227" y="21628"/>
                    <a:pt x="136524" y="47310"/>
                    <a:pt x="136524" y="74345"/>
                  </a:cubicBezTo>
                  <a:cubicBezTo>
                    <a:pt x="136524" y="100027"/>
                    <a:pt x="140579" y="125710"/>
                    <a:pt x="147338" y="139227"/>
                  </a:cubicBezTo>
                  <a:lnTo>
                    <a:pt x="51365" y="102731"/>
                  </a:lnTo>
                  <a:cubicBezTo>
                    <a:pt x="50014" y="93269"/>
                    <a:pt x="50014" y="85158"/>
                    <a:pt x="50014" y="74345"/>
                  </a:cubicBezTo>
                  <a:cubicBezTo>
                    <a:pt x="50014" y="62179"/>
                    <a:pt x="51365" y="50014"/>
                    <a:pt x="52717" y="39200"/>
                  </a:cubicBezTo>
                  <a:lnTo>
                    <a:pt x="82455" y="29738"/>
                  </a:lnTo>
                  <a:lnTo>
                    <a:pt x="147338" y="8110"/>
                  </a:lnTo>
                  <a:lnTo>
                    <a:pt x="147338" y="8110"/>
                  </a:lnTo>
                  <a:lnTo>
                    <a:pt x="147338" y="8110"/>
                  </a:lnTo>
                  <a:close/>
                  <a:moveTo>
                    <a:pt x="141931" y="63531"/>
                  </a:moveTo>
                  <a:lnTo>
                    <a:pt x="152745" y="63531"/>
                  </a:lnTo>
                  <a:cubicBezTo>
                    <a:pt x="159503" y="63531"/>
                    <a:pt x="163558" y="68938"/>
                    <a:pt x="163558" y="74345"/>
                  </a:cubicBezTo>
                  <a:cubicBezTo>
                    <a:pt x="163558" y="81103"/>
                    <a:pt x="158151" y="85158"/>
                    <a:pt x="152745" y="85158"/>
                  </a:cubicBezTo>
                  <a:lnTo>
                    <a:pt x="141931" y="85158"/>
                  </a:lnTo>
                  <a:lnTo>
                    <a:pt x="141931" y="63531"/>
                  </a:lnTo>
                  <a:lnTo>
                    <a:pt x="141931" y="63531"/>
                  </a:lnTo>
                  <a:lnTo>
                    <a:pt x="141931" y="63531"/>
                  </a:lnTo>
                  <a:close/>
                  <a:moveTo>
                    <a:pt x="5407" y="70289"/>
                  </a:moveTo>
                  <a:cubicBezTo>
                    <a:pt x="5407" y="54069"/>
                    <a:pt x="18924" y="40552"/>
                    <a:pt x="36496" y="40552"/>
                  </a:cubicBezTo>
                  <a:lnTo>
                    <a:pt x="45958" y="40552"/>
                  </a:lnTo>
                  <a:cubicBezTo>
                    <a:pt x="44607" y="51365"/>
                    <a:pt x="43255" y="62179"/>
                    <a:pt x="43255" y="74345"/>
                  </a:cubicBezTo>
                  <a:cubicBezTo>
                    <a:pt x="43255" y="83807"/>
                    <a:pt x="43255" y="91917"/>
                    <a:pt x="44607" y="101379"/>
                  </a:cubicBezTo>
                  <a:lnTo>
                    <a:pt x="36496" y="101379"/>
                  </a:lnTo>
                  <a:cubicBezTo>
                    <a:pt x="20276" y="100027"/>
                    <a:pt x="5407" y="86510"/>
                    <a:pt x="5407" y="70289"/>
                  </a:cubicBezTo>
                  <a:lnTo>
                    <a:pt x="5407" y="70289"/>
                  </a:lnTo>
                  <a:close/>
                  <a:moveTo>
                    <a:pt x="67586" y="164910"/>
                  </a:moveTo>
                  <a:lnTo>
                    <a:pt x="52717" y="164910"/>
                  </a:lnTo>
                  <a:lnTo>
                    <a:pt x="31090" y="105434"/>
                  </a:lnTo>
                  <a:cubicBezTo>
                    <a:pt x="32441" y="105434"/>
                    <a:pt x="35145" y="105434"/>
                    <a:pt x="36496" y="105434"/>
                  </a:cubicBezTo>
                  <a:lnTo>
                    <a:pt x="45958" y="105434"/>
                  </a:lnTo>
                  <a:cubicBezTo>
                    <a:pt x="45958" y="105434"/>
                    <a:pt x="45958" y="105434"/>
                    <a:pt x="47310" y="105434"/>
                  </a:cubicBezTo>
                  <a:lnTo>
                    <a:pt x="58124" y="109489"/>
                  </a:lnTo>
                  <a:lnTo>
                    <a:pt x="81103" y="163558"/>
                  </a:lnTo>
                  <a:lnTo>
                    <a:pt x="67586" y="163558"/>
                  </a:lnTo>
                  <a:lnTo>
                    <a:pt x="67586" y="164910"/>
                  </a:lnTo>
                  <a:lnTo>
                    <a:pt x="67586" y="164910"/>
                  </a:lnTo>
                  <a:lnTo>
                    <a:pt x="67586" y="164910"/>
                  </a:lnTo>
                  <a:close/>
                  <a:moveTo>
                    <a:pt x="97324" y="164910"/>
                  </a:moveTo>
                  <a:lnTo>
                    <a:pt x="87862" y="164910"/>
                  </a:lnTo>
                  <a:lnTo>
                    <a:pt x="66234" y="113545"/>
                  </a:lnTo>
                  <a:lnTo>
                    <a:pt x="77048" y="117600"/>
                  </a:lnTo>
                  <a:lnTo>
                    <a:pt x="97324" y="164910"/>
                  </a:lnTo>
                  <a:lnTo>
                    <a:pt x="97324" y="164910"/>
                  </a:lnTo>
                  <a:lnTo>
                    <a:pt x="97324" y="164910"/>
                  </a:lnTo>
                  <a:close/>
                  <a:moveTo>
                    <a:pt x="158151" y="141931"/>
                  </a:moveTo>
                  <a:cubicBezTo>
                    <a:pt x="155448" y="141931"/>
                    <a:pt x="151393" y="136524"/>
                    <a:pt x="147338" y="123007"/>
                  </a:cubicBezTo>
                  <a:cubicBezTo>
                    <a:pt x="144634" y="113545"/>
                    <a:pt x="143283" y="102731"/>
                    <a:pt x="141931" y="90565"/>
                  </a:cubicBezTo>
                  <a:lnTo>
                    <a:pt x="152745" y="90565"/>
                  </a:lnTo>
                  <a:cubicBezTo>
                    <a:pt x="162207" y="90565"/>
                    <a:pt x="170317" y="82455"/>
                    <a:pt x="170317" y="74345"/>
                  </a:cubicBezTo>
                  <a:cubicBezTo>
                    <a:pt x="170317" y="64883"/>
                    <a:pt x="162207" y="58124"/>
                    <a:pt x="152745" y="58124"/>
                  </a:cubicBezTo>
                  <a:lnTo>
                    <a:pt x="141931" y="58124"/>
                  </a:lnTo>
                  <a:cubicBezTo>
                    <a:pt x="143283" y="45959"/>
                    <a:pt x="144634" y="33793"/>
                    <a:pt x="147338" y="25683"/>
                  </a:cubicBezTo>
                  <a:cubicBezTo>
                    <a:pt x="151393" y="12166"/>
                    <a:pt x="155448" y="6759"/>
                    <a:pt x="158151" y="6759"/>
                  </a:cubicBezTo>
                  <a:cubicBezTo>
                    <a:pt x="160855" y="6759"/>
                    <a:pt x="164910" y="12166"/>
                    <a:pt x="168965" y="25683"/>
                  </a:cubicBezTo>
                  <a:cubicBezTo>
                    <a:pt x="173020" y="39200"/>
                    <a:pt x="174372" y="56772"/>
                    <a:pt x="174372" y="75696"/>
                  </a:cubicBezTo>
                  <a:cubicBezTo>
                    <a:pt x="174372" y="94621"/>
                    <a:pt x="173020" y="112193"/>
                    <a:pt x="168965" y="125710"/>
                  </a:cubicBezTo>
                  <a:cubicBezTo>
                    <a:pt x="164910" y="137876"/>
                    <a:pt x="160855" y="141931"/>
                    <a:pt x="158151" y="141931"/>
                  </a:cubicBezTo>
                  <a:lnTo>
                    <a:pt x="158151" y="141931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Szabadkézi sokszög: alakzat 482">
              <a:extLst>
                <a:ext uri="{FF2B5EF4-FFF2-40B4-BE49-F238E27FC236}">
                  <a16:creationId xmlns:a16="http://schemas.microsoft.com/office/drawing/2014/main" id="{68A091CD-D170-4B88-9986-60389E2DA60A}"/>
                </a:ext>
              </a:extLst>
            </p:cNvPr>
            <p:cNvSpPr/>
            <p:nvPr/>
          </p:nvSpPr>
          <p:spPr>
            <a:xfrm>
              <a:off x="3772027" y="7562573"/>
              <a:ext cx="40552" cy="13517"/>
            </a:xfrm>
            <a:custGeom>
              <a:avLst/>
              <a:gdLst>
                <a:gd name="connsiteX0" fmla="*/ 45959 w 40551"/>
                <a:gd name="connsiteY0" fmla="*/ 5407 h 0"/>
                <a:gd name="connsiteX1" fmla="*/ 2703 w 40551"/>
                <a:gd name="connsiteY1" fmla="*/ 5407 h 0"/>
                <a:gd name="connsiteX2" fmla="*/ 0 w 40551"/>
                <a:gd name="connsiteY2" fmla="*/ 2703 h 0"/>
                <a:gd name="connsiteX3" fmla="*/ 2703 w 40551"/>
                <a:gd name="connsiteY3" fmla="*/ 0 h 0"/>
                <a:gd name="connsiteX4" fmla="*/ 45959 w 40551"/>
                <a:gd name="connsiteY4" fmla="*/ 0 h 0"/>
                <a:gd name="connsiteX5" fmla="*/ 48662 w 40551"/>
                <a:gd name="connsiteY5" fmla="*/ 2703 h 0"/>
                <a:gd name="connsiteX6" fmla="*/ 45959 w 40551"/>
                <a:gd name="connsiteY6" fmla="*/ 5407 h 0"/>
                <a:gd name="connsiteX7" fmla="*/ 45959 w 40551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51">
                  <a:moveTo>
                    <a:pt x="45959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3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45959" y="0"/>
                  </a:lnTo>
                  <a:cubicBezTo>
                    <a:pt x="47310" y="0"/>
                    <a:pt x="48662" y="1352"/>
                    <a:pt x="48662" y="2703"/>
                  </a:cubicBezTo>
                  <a:cubicBezTo>
                    <a:pt x="48662" y="4055"/>
                    <a:pt x="47310" y="5407"/>
                    <a:pt x="45959" y="5407"/>
                  </a:cubicBezTo>
                  <a:lnTo>
                    <a:pt x="45959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C76BA0-D8DB-4CF4-B7A6-1CD71FE9AB73}"/>
              </a:ext>
            </a:extLst>
          </p:cNvPr>
          <p:cNvGrpSpPr/>
          <p:nvPr/>
        </p:nvGrpSpPr>
        <p:grpSpPr>
          <a:xfrm>
            <a:off x="356227" y="3297273"/>
            <a:ext cx="2860349" cy="352430"/>
            <a:chOff x="356227" y="3449673"/>
            <a:chExt cx="2860349" cy="352430"/>
          </a:xfrm>
        </p:grpSpPr>
        <p:sp>
          <p:nvSpPr>
            <p:cNvPr id="151" name="Szövegdoboz 150">
              <a:extLst>
                <a:ext uri="{FF2B5EF4-FFF2-40B4-BE49-F238E27FC236}">
                  <a16:creationId xmlns:a16="http://schemas.microsoft.com/office/drawing/2014/main" id="{124D2E32-D8AB-4889-8C17-BD5AA09B9ABC}"/>
                </a:ext>
              </a:extLst>
            </p:cNvPr>
            <p:cNvSpPr txBox="1"/>
            <p:nvPr/>
          </p:nvSpPr>
          <p:spPr>
            <a:xfrm>
              <a:off x="744194" y="3516785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KÖZLEMÉNY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484" name="Szabadkézi sokszög: alakzat 483">
              <a:extLst>
                <a:ext uri="{FF2B5EF4-FFF2-40B4-BE49-F238E27FC236}">
                  <a16:creationId xmlns:a16="http://schemas.microsoft.com/office/drawing/2014/main" id="{5EE64622-8538-447F-9071-92D4F441CE01}"/>
                </a:ext>
              </a:extLst>
            </p:cNvPr>
            <p:cNvSpPr/>
            <p:nvPr/>
          </p:nvSpPr>
          <p:spPr>
            <a:xfrm>
              <a:off x="356227" y="3449673"/>
              <a:ext cx="324413" cy="270344"/>
            </a:xfrm>
            <a:custGeom>
              <a:avLst/>
              <a:gdLst>
                <a:gd name="connsiteX0" fmla="*/ 312248 w 324413"/>
                <a:gd name="connsiteY0" fmla="*/ 134803 h 270344"/>
                <a:gd name="connsiteX1" fmla="*/ 150041 w 324413"/>
                <a:gd name="connsiteY1" fmla="*/ 255107 h 270344"/>
                <a:gd name="connsiteX2" fmla="*/ 0 w 324413"/>
                <a:gd name="connsiteY2" fmla="*/ 130748 h 270344"/>
                <a:gd name="connsiteX3" fmla="*/ 124358 w 324413"/>
                <a:gd name="connsiteY3" fmla="*/ 10445 h 270344"/>
                <a:gd name="connsiteX4" fmla="*/ 312248 w 324413"/>
                <a:gd name="connsiteY4" fmla="*/ 134803 h 270344"/>
                <a:gd name="connsiteX5" fmla="*/ 312248 w 324413"/>
                <a:gd name="connsiteY5" fmla="*/ 134803 h 2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413" h="270344">
                  <a:moveTo>
                    <a:pt x="312248" y="134803"/>
                  </a:moveTo>
                  <a:cubicBezTo>
                    <a:pt x="390647" y="201038"/>
                    <a:pt x="224386" y="326748"/>
                    <a:pt x="150041" y="255107"/>
                  </a:cubicBezTo>
                  <a:cubicBezTo>
                    <a:pt x="52717" y="163190"/>
                    <a:pt x="0" y="232127"/>
                    <a:pt x="0" y="130748"/>
                  </a:cubicBezTo>
                  <a:cubicBezTo>
                    <a:pt x="0" y="29369"/>
                    <a:pt x="14869" y="55052"/>
                    <a:pt x="124358" y="10445"/>
                  </a:cubicBezTo>
                  <a:cubicBezTo>
                    <a:pt x="220331" y="-30107"/>
                    <a:pt x="217627" y="55052"/>
                    <a:pt x="312248" y="134803"/>
                  </a:cubicBezTo>
                  <a:lnTo>
                    <a:pt x="312248" y="134803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Szabadkézi sokszög: alakzat 484">
              <a:extLst>
                <a:ext uri="{FF2B5EF4-FFF2-40B4-BE49-F238E27FC236}">
                  <a16:creationId xmlns:a16="http://schemas.microsoft.com/office/drawing/2014/main" id="{45059386-0762-4F2E-A6E8-FD557A1C6438}"/>
                </a:ext>
              </a:extLst>
            </p:cNvPr>
            <p:cNvSpPr/>
            <p:nvPr/>
          </p:nvSpPr>
          <p:spPr>
            <a:xfrm>
              <a:off x="567096" y="3508780"/>
              <a:ext cx="108138" cy="108138"/>
            </a:xfrm>
            <a:custGeom>
              <a:avLst/>
              <a:gdLst>
                <a:gd name="connsiteX0" fmla="*/ 0 w 108137"/>
                <a:gd name="connsiteY0" fmla="*/ 0 h 108137"/>
                <a:gd name="connsiteX1" fmla="*/ 108138 w 108137"/>
                <a:gd name="connsiteY1" fmla="*/ 0 h 108137"/>
                <a:gd name="connsiteX2" fmla="*/ 108138 w 108137"/>
                <a:gd name="connsiteY2" fmla="*/ 117600 h 108137"/>
                <a:gd name="connsiteX3" fmla="*/ 0 w 108137"/>
                <a:gd name="connsiteY3" fmla="*/ 117600 h 108137"/>
                <a:gd name="connsiteX4" fmla="*/ 0 w 108137"/>
                <a:gd name="connsiteY4" fmla="*/ 0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37" h="108137">
                  <a:moveTo>
                    <a:pt x="0" y="0"/>
                  </a:moveTo>
                  <a:lnTo>
                    <a:pt x="108138" y="0"/>
                  </a:lnTo>
                  <a:lnTo>
                    <a:pt x="108138" y="117600"/>
                  </a:lnTo>
                  <a:lnTo>
                    <a:pt x="0" y="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Szabadkézi sokszög: alakzat 485">
              <a:extLst>
                <a:ext uri="{FF2B5EF4-FFF2-40B4-BE49-F238E27FC236}">
                  <a16:creationId xmlns:a16="http://schemas.microsoft.com/office/drawing/2014/main" id="{8A0FEE47-DF5F-4595-9C9E-1DEF172B79DE}"/>
                </a:ext>
              </a:extLst>
            </p:cNvPr>
            <p:cNvSpPr/>
            <p:nvPr/>
          </p:nvSpPr>
          <p:spPr>
            <a:xfrm>
              <a:off x="675233" y="3508780"/>
              <a:ext cx="13517" cy="108138"/>
            </a:xfrm>
            <a:custGeom>
              <a:avLst/>
              <a:gdLst>
                <a:gd name="connsiteX0" fmla="*/ 0 w 0"/>
                <a:gd name="connsiteY0" fmla="*/ 0 h 108137"/>
                <a:gd name="connsiteX1" fmla="*/ 12165 w 0"/>
                <a:gd name="connsiteY1" fmla="*/ 0 h 108137"/>
                <a:gd name="connsiteX2" fmla="*/ 12165 w 0"/>
                <a:gd name="connsiteY2" fmla="*/ 117600 h 108137"/>
                <a:gd name="connsiteX3" fmla="*/ 0 w 0"/>
                <a:gd name="connsiteY3" fmla="*/ 117600 h 108137"/>
                <a:gd name="connsiteX4" fmla="*/ 0 w 0"/>
                <a:gd name="connsiteY4" fmla="*/ 0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08137">
                  <a:moveTo>
                    <a:pt x="0" y="0"/>
                  </a:moveTo>
                  <a:lnTo>
                    <a:pt x="12165" y="0"/>
                  </a:lnTo>
                  <a:lnTo>
                    <a:pt x="12165" y="117600"/>
                  </a:lnTo>
                  <a:lnTo>
                    <a:pt x="0" y="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Szabadkézi sokszög: alakzat 486">
              <a:extLst>
                <a:ext uri="{FF2B5EF4-FFF2-40B4-BE49-F238E27FC236}">
                  <a16:creationId xmlns:a16="http://schemas.microsoft.com/office/drawing/2014/main" id="{AFF394FD-0C6D-4A9B-997C-CF39376109CB}"/>
                </a:ext>
              </a:extLst>
            </p:cNvPr>
            <p:cNvSpPr/>
            <p:nvPr/>
          </p:nvSpPr>
          <p:spPr>
            <a:xfrm>
              <a:off x="567096" y="3508780"/>
              <a:ext cx="108138" cy="67586"/>
            </a:xfrm>
            <a:custGeom>
              <a:avLst/>
              <a:gdLst>
                <a:gd name="connsiteX0" fmla="*/ 108138 w 108137"/>
                <a:gd name="connsiteY0" fmla="*/ 0 h 67586"/>
                <a:gd name="connsiteX1" fmla="*/ 0 w 108137"/>
                <a:gd name="connsiteY1" fmla="*/ 68938 h 67586"/>
                <a:gd name="connsiteX2" fmla="*/ 0 w 108137"/>
                <a:gd name="connsiteY2" fmla="*/ 0 h 67586"/>
                <a:gd name="connsiteX3" fmla="*/ 108138 w 108137"/>
                <a:gd name="connsiteY3" fmla="*/ 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37" h="67586">
                  <a:moveTo>
                    <a:pt x="108138" y="0"/>
                  </a:moveTo>
                  <a:lnTo>
                    <a:pt x="0" y="68938"/>
                  </a:lnTo>
                  <a:lnTo>
                    <a:pt x="0" y="0"/>
                  </a:lnTo>
                  <a:lnTo>
                    <a:pt x="108138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Szabadkézi sokszög: alakzat 487">
              <a:extLst>
                <a:ext uri="{FF2B5EF4-FFF2-40B4-BE49-F238E27FC236}">
                  <a16:creationId xmlns:a16="http://schemas.microsoft.com/office/drawing/2014/main" id="{8575F6E8-C09B-4010-AD62-3D8332BA4790}"/>
                </a:ext>
              </a:extLst>
            </p:cNvPr>
            <p:cNvSpPr/>
            <p:nvPr/>
          </p:nvSpPr>
          <p:spPr>
            <a:xfrm>
              <a:off x="563041" y="3506076"/>
              <a:ext cx="121655" cy="121655"/>
            </a:xfrm>
            <a:custGeom>
              <a:avLst/>
              <a:gdLst>
                <a:gd name="connsiteX0" fmla="*/ 124358 w 121654"/>
                <a:gd name="connsiteY0" fmla="*/ 0 h 121654"/>
                <a:gd name="connsiteX1" fmla="*/ 4055 w 121654"/>
                <a:gd name="connsiteY1" fmla="*/ 0 h 121654"/>
                <a:gd name="connsiteX2" fmla="*/ 4055 w 121654"/>
                <a:gd name="connsiteY2" fmla="*/ 0 h 121654"/>
                <a:gd name="connsiteX3" fmla="*/ 2703 w 121654"/>
                <a:gd name="connsiteY3" fmla="*/ 0 h 121654"/>
                <a:gd name="connsiteX4" fmla="*/ 2703 w 121654"/>
                <a:gd name="connsiteY4" fmla="*/ 0 h 121654"/>
                <a:gd name="connsiteX5" fmla="*/ 0 w 121654"/>
                <a:gd name="connsiteY5" fmla="*/ 2704 h 121654"/>
                <a:gd name="connsiteX6" fmla="*/ 0 w 121654"/>
                <a:gd name="connsiteY6" fmla="*/ 71641 h 121654"/>
                <a:gd name="connsiteX7" fmla="*/ 1352 w 121654"/>
                <a:gd name="connsiteY7" fmla="*/ 74345 h 121654"/>
                <a:gd name="connsiteX8" fmla="*/ 2703 w 121654"/>
                <a:gd name="connsiteY8" fmla="*/ 74345 h 121654"/>
                <a:gd name="connsiteX9" fmla="*/ 4055 w 121654"/>
                <a:gd name="connsiteY9" fmla="*/ 74345 h 121654"/>
                <a:gd name="connsiteX10" fmla="*/ 106786 w 121654"/>
                <a:gd name="connsiteY10" fmla="*/ 8110 h 121654"/>
                <a:gd name="connsiteX11" fmla="*/ 106786 w 121654"/>
                <a:gd name="connsiteY11" fmla="*/ 117600 h 121654"/>
                <a:gd name="connsiteX12" fmla="*/ 1352 w 121654"/>
                <a:gd name="connsiteY12" fmla="*/ 117600 h 121654"/>
                <a:gd name="connsiteX13" fmla="*/ 1352 w 121654"/>
                <a:gd name="connsiteY13" fmla="*/ 123007 h 121654"/>
                <a:gd name="connsiteX14" fmla="*/ 123007 w 121654"/>
                <a:gd name="connsiteY14" fmla="*/ 123007 h 121654"/>
                <a:gd name="connsiteX15" fmla="*/ 125710 w 121654"/>
                <a:gd name="connsiteY15" fmla="*/ 120303 h 121654"/>
                <a:gd name="connsiteX16" fmla="*/ 125710 w 121654"/>
                <a:gd name="connsiteY16" fmla="*/ 2704 h 121654"/>
                <a:gd name="connsiteX17" fmla="*/ 124358 w 121654"/>
                <a:gd name="connsiteY17" fmla="*/ 0 h 121654"/>
                <a:gd name="connsiteX18" fmla="*/ 124358 w 121654"/>
                <a:gd name="connsiteY18" fmla="*/ 0 h 121654"/>
                <a:gd name="connsiteX19" fmla="*/ 6759 w 121654"/>
                <a:gd name="connsiteY19" fmla="*/ 66234 h 121654"/>
                <a:gd name="connsiteX20" fmla="*/ 6759 w 121654"/>
                <a:gd name="connsiteY20" fmla="*/ 5407 h 121654"/>
                <a:gd name="connsiteX21" fmla="*/ 101379 w 121654"/>
                <a:gd name="connsiteY21" fmla="*/ 5407 h 121654"/>
                <a:gd name="connsiteX22" fmla="*/ 6759 w 121654"/>
                <a:gd name="connsiteY22" fmla="*/ 66234 h 121654"/>
                <a:gd name="connsiteX23" fmla="*/ 6759 w 121654"/>
                <a:gd name="connsiteY23" fmla="*/ 66234 h 121654"/>
                <a:gd name="connsiteX24" fmla="*/ 6759 w 121654"/>
                <a:gd name="connsiteY24" fmla="*/ 66234 h 121654"/>
                <a:gd name="connsiteX25" fmla="*/ 121655 w 121654"/>
                <a:gd name="connsiteY25" fmla="*/ 117600 h 121654"/>
                <a:gd name="connsiteX26" fmla="*/ 113545 w 121654"/>
                <a:gd name="connsiteY26" fmla="*/ 117600 h 121654"/>
                <a:gd name="connsiteX27" fmla="*/ 113545 w 121654"/>
                <a:gd name="connsiteY27" fmla="*/ 5407 h 121654"/>
                <a:gd name="connsiteX28" fmla="*/ 121655 w 121654"/>
                <a:gd name="connsiteY28" fmla="*/ 5407 h 121654"/>
                <a:gd name="connsiteX29" fmla="*/ 121655 w 121654"/>
                <a:gd name="connsiteY29" fmla="*/ 117600 h 121654"/>
                <a:gd name="connsiteX30" fmla="*/ 121655 w 121654"/>
                <a:gd name="connsiteY30" fmla="*/ 117600 h 121654"/>
                <a:gd name="connsiteX31" fmla="*/ 121655 w 121654"/>
                <a:gd name="connsiteY31" fmla="*/ 11760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654" h="121654">
                  <a:moveTo>
                    <a:pt x="124358" y="0"/>
                  </a:moveTo>
                  <a:lnTo>
                    <a:pt x="4055" y="0"/>
                  </a:lnTo>
                  <a:lnTo>
                    <a:pt x="4055" y="0"/>
                  </a:lnTo>
                  <a:lnTo>
                    <a:pt x="2703" y="0"/>
                  </a:ln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71641"/>
                  </a:lnTo>
                  <a:cubicBezTo>
                    <a:pt x="0" y="72993"/>
                    <a:pt x="0" y="72993"/>
                    <a:pt x="1352" y="74345"/>
                  </a:cubicBezTo>
                  <a:cubicBezTo>
                    <a:pt x="1352" y="74345"/>
                    <a:pt x="2703" y="74345"/>
                    <a:pt x="2703" y="74345"/>
                  </a:cubicBezTo>
                  <a:cubicBezTo>
                    <a:pt x="2703" y="74345"/>
                    <a:pt x="4055" y="74345"/>
                    <a:pt x="4055" y="74345"/>
                  </a:cubicBezTo>
                  <a:lnTo>
                    <a:pt x="106786" y="8110"/>
                  </a:lnTo>
                  <a:lnTo>
                    <a:pt x="106786" y="117600"/>
                  </a:lnTo>
                  <a:lnTo>
                    <a:pt x="1352" y="117600"/>
                  </a:lnTo>
                  <a:lnTo>
                    <a:pt x="1352" y="123007"/>
                  </a:lnTo>
                  <a:lnTo>
                    <a:pt x="123007" y="123007"/>
                  </a:lnTo>
                  <a:cubicBezTo>
                    <a:pt x="124358" y="123007"/>
                    <a:pt x="125710" y="121655"/>
                    <a:pt x="125710" y="120303"/>
                  </a:cubicBezTo>
                  <a:lnTo>
                    <a:pt x="125710" y="2704"/>
                  </a:lnTo>
                  <a:cubicBezTo>
                    <a:pt x="128414" y="1352"/>
                    <a:pt x="127062" y="0"/>
                    <a:pt x="124358" y="0"/>
                  </a:cubicBezTo>
                  <a:lnTo>
                    <a:pt x="124358" y="0"/>
                  </a:lnTo>
                  <a:close/>
                  <a:moveTo>
                    <a:pt x="6759" y="66234"/>
                  </a:moveTo>
                  <a:lnTo>
                    <a:pt x="6759" y="5407"/>
                  </a:lnTo>
                  <a:lnTo>
                    <a:pt x="101379" y="5407"/>
                  </a:lnTo>
                  <a:lnTo>
                    <a:pt x="6759" y="66234"/>
                  </a:lnTo>
                  <a:lnTo>
                    <a:pt x="6759" y="66234"/>
                  </a:lnTo>
                  <a:lnTo>
                    <a:pt x="6759" y="66234"/>
                  </a:lnTo>
                  <a:close/>
                  <a:moveTo>
                    <a:pt x="121655" y="117600"/>
                  </a:moveTo>
                  <a:lnTo>
                    <a:pt x="113545" y="117600"/>
                  </a:lnTo>
                  <a:lnTo>
                    <a:pt x="113545" y="5407"/>
                  </a:lnTo>
                  <a:lnTo>
                    <a:pt x="121655" y="5407"/>
                  </a:lnTo>
                  <a:lnTo>
                    <a:pt x="121655" y="117600"/>
                  </a:lnTo>
                  <a:lnTo>
                    <a:pt x="121655" y="117600"/>
                  </a:lnTo>
                  <a:lnTo>
                    <a:pt x="121655" y="11760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Szabadkézi sokszög: alakzat 488">
              <a:extLst>
                <a:ext uri="{FF2B5EF4-FFF2-40B4-BE49-F238E27FC236}">
                  <a16:creationId xmlns:a16="http://schemas.microsoft.com/office/drawing/2014/main" id="{1958364B-DEE0-4B13-B358-790F69066920}"/>
                </a:ext>
              </a:extLst>
            </p:cNvPr>
            <p:cNvSpPr/>
            <p:nvPr/>
          </p:nvSpPr>
          <p:spPr>
            <a:xfrm>
              <a:off x="621165" y="3599345"/>
              <a:ext cx="27034" cy="13517"/>
            </a:xfrm>
            <a:custGeom>
              <a:avLst/>
              <a:gdLst>
                <a:gd name="connsiteX0" fmla="*/ 0 w 27034"/>
                <a:gd name="connsiteY0" fmla="*/ 0 h 13517"/>
                <a:gd name="connsiteX1" fmla="*/ 35145 w 27034"/>
                <a:gd name="connsiteY1" fmla="*/ 0 h 13517"/>
                <a:gd name="connsiteX2" fmla="*/ 35145 w 27034"/>
                <a:gd name="connsiteY2" fmla="*/ 13517 h 13517"/>
                <a:gd name="connsiteX3" fmla="*/ 0 w 27034"/>
                <a:gd name="connsiteY3" fmla="*/ 13517 h 13517"/>
                <a:gd name="connsiteX4" fmla="*/ 0 w 27034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13517">
                  <a:moveTo>
                    <a:pt x="0" y="0"/>
                  </a:moveTo>
                  <a:lnTo>
                    <a:pt x="35145" y="0"/>
                  </a:lnTo>
                  <a:lnTo>
                    <a:pt x="35145" y="13517"/>
                  </a:lnTo>
                  <a:lnTo>
                    <a:pt x="0" y="1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Szabadkézi sokszög: alakzat 489">
              <a:extLst>
                <a:ext uri="{FF2B5EF4-FFF2-40B4-BE49-F238E27FC236}">
                  <a16:creationId xmlns:a16="http://schemas.microsoft.com/office/drawing/2014/main" id="{BCFC40F0-820D-4753-B2D8-9D422E0F51AC}"/>
                </a:ext>
              </a:extLst>
            </p:cNvPr>
            <p:cNvSpPr/>
            <p:nvPr/>
          </p:nvSpPr>
          <p:spPr>
            <a:xfrm>
              <a:off x="618461" y="3596642"/>
              <a:ext cx="40552" cy="13517"/>
            </a:xfrm>
            <a:custGeom>
              <a:avLst/>
              <a:gdLst>
                <a:gd name="connsiteX0" fmla="*/ 37848 w 40551"/>
                <a:gd name="connsiteY0" fmla="*/ 18924 h 13517"/>
                <a:gd name="connsiteX1" fmla="*/ 2703 w 40551"/>
                <a:gd name="connsiteY1" fmla="*/ 18924 h 13517"/>
                <a:gd name="connsiteX2" fmla="*/ 0 w 40551"/>
                <a:gd name="connsiteY2" fmla="*/ 16221 h 13517"/>
                <a:gd name="connsiteX3" fmla="*/ 0 w 40551"/>
                <a:gd name="connsiteY3" fmla="*/ 2703 h 13517"/>
                <a:gd name="connsiteX4" fmla="*/ 2703 w 40551"/>
                <a:gd name="connsiteY4" fmla="*/ 0 h 13517"/>
                <a:gd name="connsiteX5" fmla="*/ 37848 w 40551"/>
                <a:gd name="connsiteY5" fmla="*/ 0 h 13517"/>
                <a:gd name="connsiteX6" fmla="*/ 40552 w 40551"/>
                <a:gd name="connsiteY6" fmla="*/ 2703 h 13517"/>
                <a:gd name="connsiteX7" fmla="*/ 40552 w 40551"/>
                <a:gd name="connsiteY7" fmla="*/ 16221 h 13517"/>
                <a:gd name="connsiteX8" fmla="*/ 37848 w 40551"/>
                <a:gd name="connsiteY8" fmla="*/ 18924 h 13517"/>
                <a:gd name="connsiteX9" fmla="*/ 37848 w 40551"/>
                <a:gd name="connsiteY9" fmla="*/ 18924 h 13517"/>
                <a:gd name="connsiteX10" fmla="*/ 5407 w 40551"/>
                <a:gd name="connsiteY10" fmla="*/ 13517 h 13517"/>
                <a:gd name="connsiteX11" fmla="*/ 35145 w 40551"/>
                <a:gd name="connsiteY11" fmla="*/ 13517 h 13517"/>
                <a:gd name="connsiteX12" fmla="*/ 35145 w 40551"/>
                <a:gd name="connsiteY12" fmla="*/ 5407 h 13517"/>
                <a:gd name="connsiteX13" fmla="*/ 5407 w 40551"/>
                <a:gd name="connsiteY13" fmla="*/ 5407 h 13517"/>
                <a:gd name="connsiteX14" fmla="*/ 5407 w 40551"/>
                <a:gd name="connsiteY14" fmla="*/ 13517 h 13517"/>
                <a:gd name="connsiteX15" fmla="*/ 5407 w 40551"/>
                <a:gd name="connsiteY15" fmla="*/ 13517 h 13517"/>
                <a:gd name="connsiteX16" fmla="*/ 5407 w 40551"/>
                <a:gd name="connsiteY16" fmla="*/ 13517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51" h="13517">
                  <a:moveTo>
                    <a:pt x="37848" y="18924"/>
                  </a:moveTo>
                  <a:lnTo>
                    <a:pt x="2703" y="18924"/>
                  </a:lnTo>
                  <a:cubicBezTo>
                    <a:pt x="1352" y="18924"/>
                    <a:pt x="0" y="17572"/>
                    <a:pt x="0" y="16221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lnTo>
                    <a:pt x="37848" y="0"/>
                  </a:lnTo>
                  <a:cubicBezTo>
                    <a:pt x="39200" y="0"/>
                    <a:pt x="40552" y="1352"/>
                    <a:pt x="40552" y="2703"/>
                  </a:cubicBezTo>
                  <a:lnTo>
                    <a:pt x="40552" y="16221"/>
                  </a:lnTo>
                  <a:cubicBezTo>
                    <a:pt x="40552" y="17572"/>
                    <a:pt x="39200" y="18924"/>
                    <a:pt x="37848" y="18924"/>
                  </a:cubicBezTo>
                  <a:lnTo>
                    <a:pt x="37848" y="18924"/>
                  </a:lnTo>
                  <a:close/>
                  <a:moveTo>
                    <a:pt x="5407" y="13517"/>
                  </a:moveTo>
                  <a:lnTo>
                    <a:pt x="35145" y="13517"/>
                  </a:lnTo>
                  <a:lnTo>
                    <a:pt x="35145" y="5407"/>
                  </a:lnTo>
                  <a:lnTo>
                    <a:pt x="5407" y="5407"/>
                  </a:lnTo>
                  <a:lnTo>
                    <a:pt x="5407" y="13517"/>
                  </a:lnTo>
                  <a:lnTo>
                    <a:pt x="5407" y="13517"/>
                  </a:lnTo>
                  <a:lnTo>
                    <a:pt x="5407" y="1351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Szabadkézi sokszög: alakzat 490">
              <a:extLst>
                <a:ext uri="{FF2B5EF4-FFF2-40B4-BE49-F238E27FC236}">
                  <a16:creationId xmlns:a16="http://schemas.microsoft.com/office/drawing/2014/main" id="{EB0417A2-1A95-4894-A7C1-ED6199AD4D32}"/>
                </a:ext>
              </a:extLst>
            </p:cNvPr>
            <p:cNvSpPr/>
            <p:nvPr/>
          </p:nvSpPr>
          <p:spPr>
            <a:xfrm>
              <a:off x="381910" y="3788586"/>
              <a:ext cx="216275" cy="13517"/>
            </a:xfrm>
            <a:custGeom>
              <a:avLst/>
              <a:gdLst>
                <a:gd name="connsiteX0" fmla="*/ 221682 w 216275"/>
                <a:gd name="connsiteY0" fmla="*/ 6759 h 13517"/>
                <a:gd name="connsiteX1" fmla="*/ 110841 w 216275"/>
                <a:gd name="connsiteY1" fmla="*/ 13517 h 13517"/>
                <a:gd name="connsiteX2" fmla="*/ 0 w 216275"/>
                <a:gd name="connsiteY2" fmla="*/ 6759 h 13517"/>
                <a:gd name="connsiteX3" fmla="*/ 110841 w 216275"/>
                <a:gd name="connsiteY3" fmla="*/ 0 h 13517"/>
                <a:gd name="connsiteX4" fmla="*/ 221682 w 216275"/>
                <a:gd name="connsiteY4" fmla="*/ 6759 h 13517"/>
                <a:gd name="connsiteX5" fmla="*/ 221682 w 216275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75" h="13517">
                  <a:moveTo>
                    <a:pt x="221682" y="6759"/>
                  </a:moveTo>
                  <a:cubicBezTo>
                    <a:pt x="221682" y="10814"/>
                    <a:pt x="171669" y="13517"/>
                    <a:pt x="110841" y="13517"/>
                  </a:cubicBezTo>
                  <a:cubicBezTo>
                    <a:pt x="50014" y="13517"/>
                    <a:pt x="0" y="10814"/>
                    <a:pt x="0" y="6759"/>
                  </a:cubicBezTo>
                  <a:cubicBezTo>
                    <a:pt x="0" y="2704"/>
                    <a:pt x="50014" y="0"/>
                    <a:pt x="110841" y="0"/>
                  </a:cubicBezTo>
                  <a:cubicBezTo>
                    <a:pt x="171669" y="0"/>
                    <a:pt x="221682" y="2704"/>
                    <a:pt x="221682" y="6759"/>
                  </a:cubicBezTo>
                  <a:lnTo>
                    <a:pt x="221682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Szabadkézi sokszög: alakzat 491">
              <a:extLst>
                <a:ext uri="{FF2B5EF4-FFF2-40B4-BE49-F238E27FC236}">
                  <a16:creationId xmlns:a16="http://schemas.microsoft.com/office/drawing/2014/main" id="{6C266592-1F9B-4F27-8445-F96BDED4CE93}"/>
                </a:ext>
              </a:extLst>
            </p:cNvPr>
            <p:cNvSpPr/>
            <p:nvPr/>
          </p:nvSpPr>
          <p:spPr>
            <a:xfrm>
              <a:off x="553579" y="3658821"/>
              <a:ext cx="67586" cy="81103"/>
            </a:xfrm>
            <a:custGeom>
              <a:avLst/>
              <a:gdLst>
                <a:gd name="connsiteX0" fmla="*/ 48662 w 67586"/>
                <a:gd name="connsiteY0" fmla="*/ 86510 h 81103"/>
                <a:gd name="connsiteX1" fmla="*/ 48662 w 67586"/>
                <a:gd name="connsiteY1" fmla="*/ 86510 h 81103"/>
                <a:gd name="connsiteX2" fmla="*/ 77048 w 67586"/>
                <a:gd name="connsiteY2" fmla="*/ 58124 h 81103"/>
                <a:gd name="connsiteX3" fmla="*/ 77048 w 67586"/>
                <a:gd name="connsiteY3" fmla="*/ 0 h 81103"/>
                <a:gd name="connsiteX4" fmla="*/ 0 w 67586"/>
                <a:gd name="connsiteY4" fmla="*/ 0 h 81103"/>
                <a:gd name="connsiteX5" fmla="*/ 0 w 67586"/>
                <a:gd name="connsiteY5" fmla="*/ 85158 h 81103"/>
                <a:gd name="connsiteX6" fmla="*/ 48662 w 67586"/>
                <a:gd name="connsiteY6" fmla="*/ 85158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86" h="81103">
                  <a:moveTo>
                    <a:pt x="48662" y="86510"/>
                  </a:moveTo>
                  <a:lnTo>
                    <a:pt x="48662" y="86510"/>
                  </a:lnTo>
                  <a:cubicBezTo>
                    <a:pt x="64883" y="86510"/>
                    <a:pt x="77048" y="74345"/>
                    <a:pt x="77048" y="58124"/>
                  </a:cubicBezTo>
                  <a:lnTo>
                    <a:pt x="77048" y="0"/>
                  </a:lnTo>
                  <a:lnTo>
                    <a:pt x="0" y="0"/>
                  </a:lnTo>
                  <a:lnTo>
                    <a:pt x="0" y="85158"/>
                  </a:lnTo>
                  <a:lnTo>
                    <a:pt x="48662" y="85158"/>
                  </a:lnTo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Szabadkézi sokszög: alakzat 492">
              <a:extLst>
                <a:ext uri="{FF2B5EF4-FFF2-40B4-BE49-F238E27FC236}">
                  <a16:creationId xmlns:a16="http://schemas.microsoft.com/office/drawing/2014/main" id="{27443180-1337-4BB5-AB4E-1329A7A9CA25}"/>
                </a:ext>
              </a:extLst>
            </p:cNvPr>
            <p:cNvSpPr/>
            <p:nvPr/>
          </p:nvSpPr>
          <p:spPr>
            <a:xfrm>
              <a:off x="550875" y="3656117"/>
              <a:ext cx="81103" cy="81103"/>
            </a:xfrm>
            <a:custGeom>
              <a:avLst/>
              <a:gdLst>
                <a:gd name="connsiteX0" fmla="*/ 51365 w 81103"/>
                <a:gd name="connsiteY0" fmla="*/ 91917 h 81103"/>
                <a:gd name="connsiteX1" fmla="*/ 2703 w 81103"/>
                <a:gd name="connsiteY1" fmla="*/ 91917 h 81103"/>
                <a:gd name="connsiteX2" fmla="*/ 0 w 81103"/>
                <a:gd name="connsiteY2" fmla="*/ 89214 h 81103"/>
                <a:gd name="connsiteX3" fmla="*/ 0 w 81103"/>
                <a:gd name="connsiteY3" fmla="*/ 2703 h 81103"/>
                <a:gd name="connsiteX4" fmla="*/ 2703 w 81103"/>
                <a:gd name="connsiteY4" fmla="*/ 0 h 81103"/>
                <a:gd name="connsiteX5" fmla="*/ 79752 w 81103"/>
                <a:gd name="connsiteY5" fmla="*/ 0 h 81103"/>
                <a:gd name="connsiteX6" fmla="*/ 82455 w 81103"/>
                <a:gd name="connsiteY6" fmla="*/ 2703 h 81103"/>
                <a:gd name="connsiteX7" fmla="*/ 82455 w 81103"/>
                <a:gd name="connsiteY7" fmla="*/ 59476 h 81103"/>
                <a:gd name="connsiteX8" fmla="*/ 51365 w 81103"/>
                <a:gd name="connsiteY8" fmla="*/ 91917 h 81103"/>
                <a:gd name="connsiteX9" fmla="*/ 51365 w 81103"/>
                <a:gd name="connsiteY9" fmla="*/ 91917 h 81103"/>
                <a:gd name="connsiteX10" fmla="*/ 5407 w 81103"/>
                <a:gd name="connsiteY10" fmla="*/ 85158 h 81103"/>
                <a:gd name="connsiteX11" fmla="*/ 51365 w 81103"/>
                <a:gd name="connsiteY11" fmla="*/ 85158 h 81103"/>
                <a:gd name="connsiteX12" fmla="*/ 77048 w 81103"/>
                <a:gd name="connsiteY12" fmla="*/ 59476 h 81103"/>
                <a:gd name="connsiteX13" fmla="*/ 77048 w 81103"/>
                <a:gd name="connsiteY13" fmla="*/ 5407 h 81103"/>
                <a:gd name="connsiteX14" fmla="*/ 5407 w 81103"/>
                <a:gd name="connsiteY14" fmla="*/ 5407 h 81103"/>
                <a:gd name="connsiteX15" fmla="*/ 5407 w 81103"/>
                <a:gd name="connsiteY15" fmla="*/ 85158 h 81103"/>
                <a:gd name="connsiteX16" fmla="*/ 5407 w 81103"/>
                <a:gd name="connsiteY16" fmla="*/ 85158 h 81103"/>
                <a:gd name="connsiteX17" fmla="*/ 5407 w 81103"/>
                <a:gd name="connsiteY17" fmla="*/ 85158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103" h="81103">
                  <a:moveTo>
                    <a:pt x="51365" y="91917"/>
                  </a:moveTo>
                  <a:lnTo>
                    <a:pt x="2703" y="91917"/>
                  </a:lnTo>
                  <a:cubicBezTo>
                    <a:pt x="1352" y="91917"/>
                    <a:pt x="0" y="90565"/>
                    <a:pt x="0" y="89214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lnTo>
                    <a:pt x="79752" y="0"/>
                  </a:lnTo>
                  <a:cubicBezTo>
                    <a:pt x="81103" y="0"/>
                    <a:pt x="82455" y="1352"/>
                    <a:pt x="82455" y="2703"/>
                  </a:cubicBezTo>
                  <a:lnTo>
                    <a:pt x="82455" y="59476"/>
                  </a:lnTo>
                  <a:cubicBezTo>
                    <a:pt x="82455" y="77048"/>
                    <a:pt x="68938" y="91917"/>
                    <a:pt x="51365" y="91917"/>
                  </a:cubicBezTo>
                  <a:lnTo>
                    <a:pt x="51365" y="91917"/>
                  </a:lnTo>
                  <a:close/>
                  <a:moveTo>
                    <a:pt x="5407" y="85158"/>
                  </a:moveTo>
                  <a:lnTo>
                    <a:pt x="51365" y="85158"/>
                  </a:lnTo>
                  <a:cubicBezTo>
                    <a:pt x="66234" y="85158"/>
                    <a:pt x="77048" y="74345"/>
                    <a:pt x="77048" y="59476"/>
                  </a:cubicBezTo>
                  <a:lnTo>
                    <a:pt x="77048" y="5407"/>
                  </a:lnTo>
                  <a:lnTo>
                    <a:pt x="5407" y="5407"/>
                  </a:lnTo>
                  <a:lnTo>
                    <a:pt x="5407" y="85158"/>
                  </a:lnTo>
                  <a:lnTo>
                    <a:pt x="5407" y="85158"/>
                  </a:lnTo>
                  <a:lnTo>
                    <a:pt x="5407" y="8515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Szabadkézi sokszög: alakzat 493">
              <a:extLst>
                <a:ext uri="{FF2B5EF4-FFF2-40B4-BE49-F238E27FC236}">
                  <a16:creationId xmlns:a16="http://schemas.microsoft.com/office/drawing/2014/main" id="{9DAF8DD6-9876-4019-9088-A7B0D50A3540}"/>
                </a:ext>
              </a:extLst>
            </p:cNvPr>
            <p:cNvSpPr/>
            <p:nvPr/>
          </p:nvSpPr>
          <p:spPr>
            <a:xfrm>
              <a:off x="590075" y="3683152"/>
              <a:ext cx="13517" cy="27034"/>
            </a:xfrm>
            <a:custGeom>
              <a:avLst/>
              <a:gdLst>
                <a:gd name="connsiteX0" fmla="*/ 0 w 13517"/>
                <a:gd name="connsiteY0" fmla="*/ 0 h 27034"/>
                <a:gd name="connsiteX1" fmla="*/ 21628 w 13517"/>
                <a:gd name="connsiteY1" fmla="*/ 0 h 27034"/>
                <a:gd name="connsiteX2" fmla="*/ 21628 w 13517"/>
                <a:gd name="connsiteY2" fmla="*/ 27034 h 27034"/>
                <a:gd name="connsiteX3" fmla="*/ 0 w 13517"/>
                <a:gd name="connsiteY3" fmla="*/ 27034 h 27034"/>
                <a:gd name="connsiteX4" fmla="*/ 0 w 13517"/>
                <a:gd name="connsiteY4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7" h="27034">
                  <a:moveTo>
                    <a:pt x="0" y="0"/>
                  </a:moveTo>
                  <a:lnTo>
                    <a:pt x="21628" y="0"/>
                  </a:lnTo>
                  <a:lnTo>
                    <a:pt x="21628" y="27034"/>
                  </a:lnTo>
                  <a:lnTo>
                    <a:pt x="0" y="2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Szabadkézi sokszög: alakzat 494">
              <a:extLst>
                <a:ext uri="{FF2B5EF4-FFF2-40B4-BE49-F238E27FC236}">
                  <a16:creationId xmlns:a16="http://schemas.microsoft.com/office/drawing/2014/main" id="{A2E0D949-5781-479D-92B1-4B83283894FC}"/>
                </a:ext>
              </a:extLst>
            </p:cNvPr>
            <p:cNvSpPr/>
            <p:nvPr/>
          </p:nvSpPr>
          <p:spPr>
            <a:xfrm>
              <a:off x="603592" y="3669635"/>
              <a:ext cx="67586" cy="54069"/>
            </a:xfrm>
            <a:custGeom>
              <a:avLst/>
              <a:gdLst>
                <a:gd name="connsiteX0" fmla="*/ 71641 w 67586"/>
                <a:gd name="connsiteY0" fmla="*/ 33793 h 54068"/>
                <a:gd name="connsiteX1" fmla="*/ 71641 w 67586"/>
                <a:gd name="connsiteY1" fmla="*/ 20276 h 54068"/>
                <a:gd name="connsiteX2" fmla="*/ 20276 w 67586"/>
                <a:gd name="connsiteY2" fmla="*/ 0 h 54068"/>
                <a:gd name="connsiteX3" fmla="*/ 0 w 67586"/>
                <a:gd name="connsiteY3" fmla="*/ 13517 h 54068"/>
                <a:gd name="connsiteX4" fmla="*/ 0 w 67586"/>
                <a:gd name="connsiteY4" fmla="*/ 40552 h 54068"/>
                <a:gd name="connsiteX5" fmla="*/ 20276 w 67586"/>
                <a:gd name="connsiteY5" fmla="*/ 54069 h 54068"/>
                <a:gd name="connsiteX6" fmla="*/ 71641 w 67586"/>
                <a:gd name="connsiteY6" fmla="*/ 33793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86" h="54068">
                  <a:moveTo>
                    <a:pt x="71641" y="33793"/>
                  </a:moveTo>
                  <a:lnTo>
                    <a:pt x="71641" y="20276"/>
                  </a:lnTo>
                  <a:lnTo>
                    <a:pt x="20276" y="0"/>
                  </a:lnTo>
                  <a:lnTo>
                    <a:pt x="0" y="13517"/>
                  </a:lnTo>
                  <a:lnTo>
                    <a:pt x="0" y="40552"/>
                  </a:lnTo>
                  <a:lnTo>
                    <a:pt x="20276" y="54069"/>
                  </a:lnTo>
                  <a:lnTo>
                    <a:pt x="71641" y="33793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6" name="Szabadkézi sokszög: alakzat 495">
              <a:extLst>
                <a:ext uri="{FF2B5EF4-FFF2-40B4-BE49-F238E27FC236}">
                  <a16:creationId xmlns:a16="http://schemas.microsoft.com/office/drawing/2014/main" id="{518FFB5E-56EC-438C-B1D7-5699E948F9E5}"/>
                </a:ext>
              </a:extLst>
            </p:cNvPr>
            <p:cNvSpPr/>
            <p:nvPr/>
          </p:nvSpPr>
          <p:spPr>
            <a:xfrm>
              <a:off x="626571" y="3689911"/>
              <a:ext cx="13517" cy="13517"/>
            </a:xfrm>
            <a:custGeom>
              <a:avLst/>
              <a:gdLst>
                <a:gd name="connsiteX0" fmla="*/ 13517 w 13517"/>
                <a:gd name="connsiteY0" fmla="*/ 6759 h 13517"/>
                <a:gd name="connsiteX1" fmla="*/ 6759 w 13517"/>
                <a:gd name="connsiteY1" fmla="*/ 13517 h 13517"/>
                <a:gd name="connsiteX2" fmla="*/ 0 w 13517"/>
                <a:gd name="connsiteY2" fmla="*/ 6759 h 13517"/>
                <a:gd name="connsiteX3" fmla="*/ 6759 w 13517"/>
                <a:gd name="connsiteY3" fmla="*/ 0 h 13517"/>
                <a:gd name="connsiteX4" fmla="*/ 13517 w 13517"/>
                <a:gd name="connsiteY4" fmla="*/ 6759 h 13517"/>
                <a:gd name="connsiteX5" fmla="*/ 13517 w 13517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13517" y="6759"/>
                  </a:moveTo>
                  <a:cubicBezTo>
                    <a:pt x="13517" y="10814"/>
                    <a:pt x="10814" y="13517"/>
                    <a:pt x="6759" y="13517"/>
                  </a:cubicBezTo>
                  <a:cubicBezTo>
                    <a:pt x="2703" y="13517"/>
                    <a:pt x="0" y="10814"/>
                    <a:pt x="0" y="6759"/>
                  </a:cubicBezTo>
                  <a:cubicBezTo>
                    <a:pt x="0" y="2703"/>
                    <a:pt x="2703" y="0"/>
                    <a:pt x="6759" y="0"/>
                  </a:cubicBezTo>
                  <a:cubicBezTo>
                    <a:pt x="10814" y="0"/>
                    <a:pt x="13517" y="2703"/>
                    <a:pt x="13517" y="6759"/>
                  </a:cubicBezTo>
                  <a:lnTo>
                    <a:pt x="13517" y="6759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7" name="Szabadkézi sokszög: alakzat 496">
              <a:extLst>
                <a:ext uri="{FF2B5EF4-FFF2-40B4-BE49-F238E27FC236}">
                  <a16:creationId xmlns:a16="http://schemas.microsoft.com/office/drawing/2014/main" id="{663C9A95-4B84-4177-A567-DD3F1189C10B}"/>
                </a:ext>
              </a:extLst>
            </p:cNvPr>
            <p:cNvSpPr/>
            <p:nvPr/>
          </p:nvSpPr>
          <p:spPr>
            <a:xfrm>
              <a:off x="360282" y="3676393"/>
              <a:ext cx="189241" cy="40552"/>
            </a:xfrm>
            <a:custGeom>
              <a:avLst/>
              <a:gdLst>
                <a:gd name="connsiteX0" fmla="*/ 201406 w 189240"/>
                <a:gd name="connsiteY0" fmla="*/ 0 h 40551"/>
                <a:gd name="connsiteX1" fmla="*/ 0 w 189240"/>
                <a:gd name="connsiteY1" fmla="*/ 12165 h 40551"/>
                <a:gd name="connsiteX2" fmla="*/ 0 w 189240"/>
                <a:gd name="connsiteY2" fmla="*/ 25683 h 40551"/>
                <a:gd name="connsiteX3" fmla="*/ 201406 w 189240"/>
                <a:gd name="connsiteY3" fmla="*/ 40552 h 40551"/>
                <a:gd name="connsiteX4" fmla="*/ 201406 w 189240"/>
                <a:gd name="connsiteY4" fmla="*/ 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0" h="40551">
                  <a:moveTo>
                    <a:pt x="201406" y="0"/>
                  </a:moveTo>
                  <a:lnTo>
                    <a:pt x="0" y="12165"/>
                  </a:lnTo>
                  <a:lnTo>
                    <a:pt x="0" y="25683"/>
                  </a:lnTo>
                  <a:lnTo>
                    <a:pt x="201406" y="40552"/>
                  </a:lnTo>
                  <a:lnTo>
                    <a:pt x="201406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8" name="Szabadkézi sokszög: alakzat 497">
              <a:extLst>
                <a:ext uri="{FF2B5EF4-FFF2-40B4-BE49-F238E27FC236}">
                  <a16:creationId xmlns:a16="http://schemas.microsoft.com/office/drawing/2014/main" id="{788696F9-ECD1-4E0D-8C70-47ABB01B805C}"/>
                </a:ext>
              </a:extLst>
            </p:cNvPr>
            <p:cNvSpPr/>
            <p:nvPr/>
          </p:nvSpPr>
          <p:spPr>
            <a:xfrm>
              <a:off x="561689" y="3676393"/>
              <a:ext cx="27034" cy="40552"/>
            </a:xfrm>
            <a:custGeom>
              <a:avLst/>
              <a:gdLst>
                <a:gd name="connsiteX0" fmla="*/ 31090 w 27034"/>
                <a:gd name="connsiteY0" fmla="*/ 33793 h 40551"/>
                <a:gd name="connsiteX1" fmla="*/ 31090 w 27034"/>
                <a:gd name="connsiteY1" fmla="*/ 6759 h 40551"/>
                <a:gd name="connsiteX2" fmla="*/ 24331 w 27034"/>
                <a:gd name="connsiteY2" fmla="*/ 0 h 40551"/>
                <a:gd name="connsiteX3" fmla="*/ 0 w 27034"/>
                <a:gd name="connsiteY3" fmla="*/ 0 h 40551"/>
                <a:gd name="connsiteX4" fmla="*/ 0 w 27034"/>
                <a:gd name="connsiteY4" fmla="*/ 41903 h 40551"/>
                <a:gd name="connsiteX5" fmla="*/ 24331 w 27034"/>
                <a:gd name="connsiteY5" fmla="*/ 41903 h 40551"/>
                <a:gd name="connsiteX6" fmla="*/ 31090 w 27034"/>
                <a:gd name="connsiteY6" fmla="*/ 33793 h 40551"/>
                <a:gd name="connsiteX7" fmla="*/ 31090 w 27034"/>
                <a:gd name="connsiteY7" fmla="*/ 33793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4" h="40551">
                  <a:moveTo>
                    <a:pt x="31090" y="33793"/>
                  </a:moveTo>
                  <a:lnTo>
                    <a:pt x="31090" y="6759"/>
                  </a:lnTo>
                  <a:cubicBezTo>
                    <a:pt x="31090" y="2703"/>
                    <a:pt x="28386" y="0"/>
                    <a:pt x="24331" y="0"/>
                  </a:cubicBezTo>
                  <a:lnTo>
                    <a:pt x="0" y="0"/>
                  </a:lnTo>
                  <a:lnTo>
                    <a:pt x="0" y="41903"/>
                  </a:lnTo>
                  <a:lnTo>
                    <a:pt x="24331" y="41903"/>
                  </a:lnTo>
                  <a:cubicBezTo>
                    <a:pt x="28386" y="40552"/>
                    <a:pt x="31090" y="37848"/>
                    <a:pt x="31090" y="33793"/>
                  </a:cubicBezTo>
                  <a:lnTo>
                    <a:pt x="31090" y="33793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Szabadkézi sokszög: alakzat 498">
              <a:extLst>
                <a:ext uri="{FF2B5EF4-FFF2-40B4-BE49-F238E27FC236}">
                  <a16:creationId xmlns:a16="http://schemas.microsoft.com/office/drawing/2014/main" id="{DEA08703-6CBC-47D0-8B51-7B9E938D47BF}"/>
                </a:ext>
              </a:extLst>
            </p:cNvPr>
            <p:cNvSpPr/>
            <p:nvPr/>
          </p:nvSpPr>
          <p:spPr>
            <a:xfrm>
              <a:off x="357579" y="3666931"/>
              <a:ext cx="310896" cy="54069"/>
            </a:xfrm>
            <a:custGeom>
              <a:avLst/>
              <a:gdLst>
                <a:gd name="connsiteX0" fmla="*/ 319006 w 310895"/>
                <a:gd name="connsiteY0" fmla="*/ 20276 h 54068"/>
                <a:gd name="connsiteX1" fmla="*/ 267641 w 310895"/>
                <a:gd name="connsiteY1" fmla="*/ 0 h 54068"/>
                <a:gd name="connsiteX2" fmla="*/ 264937 w 310895"/>
                <a:gd name="connsiteY2" fmla="*/ 0 h 54068"/>
                <a:gd name="connsiteX3" fmla="*/ 246013 w 310895"/>
                <a:gd name="connsiteY3" fmla="*/ 13517 h 54068"/>
                <a:gd name="connsiteX4" fmla="*/ 246013 w 310895"/>
                <a:gd name="connsiteY4" fmla="*/ 13517 h 54068"/>
                <a:gd name="connsiteX5" fmla="*/ 239255 w 310895"/>
                <a:gd name="connsiteY5" fmla="*/ 13517 h 54068"/>
                <a:gd name="connsiteX6" fmla="*/ 229793 w 310895"/>
                <a:gd name="connsiteY6" fmla="*/ 5407 h 54068"/>
                <a:gd name="connsiteX7" fmla="*/ 205462 w 310895"/>
                <a:gd name="connsiteY7" fmla="*/ 5407 h 54068"/>
                <a:gd name="connsiteX8" fmla="*/ 205462 w 310895"/>
                <a:gd name="connsiteY8" fmla="*/ 5407 h 54068"/>
                <a:gd name="connsiteX9" fmla="*/ 205462 w 310895"/>
                <a:gd name="connsiteY9" fmla="*/ 5407 h 54068"/>
                <a:gd name="connsiteX10" fmla="*/ 2703 w 310895"/>
                <a:gd name="connsiteY10" fmla="*/ 18924 h 54068"/>
                <a:gd name="connsiteX11" fmla="*/ 0 w 310895"/>
                <a:gd name="connsiteY11" fmla="*/ 21628 h 54068"/>
                <a:gd name="connsiteX12" fmla="*/ 0 w 310895"/>
                <a:gd name="connsiteY12" fmla="*/ 35145 h 54068"/>
                <a:gd name="connsiteX13" fmla="*/ 2703 w 310895"/>
                <a:gd name="connsiteY13" fmla="*/ 37848 h 54068"/>
                <a:gd name="connsiteX14" fmla="*/ 204110 w 310895"/>
                <a:gd name="connsiteY14" fmla="*/ 52717 h 54068"/>
                <a:gd name="connsiteX15" fmla="*/ 204110 w 310895"/>
                <a:gd name="connsiteY15" fmla="*/ 52717 h 54068"/>
                <a:gd name="connsiteX16" fmla="*/ 228441 w 310895"/>
                <a:gd name="connsiteY16" fmla="*/ 52717 h 54068"/>
                <a:gd name="connsiteX17" fmla="*/ 237903 w 310895"/>
                <a:gd name="connsiteY17" fmla="*/ 44607 h 54068"/>
                <a:gd name="connsiteX18" fmla="*/ 244662 w 310895"/>
                <a:gd name="connsiteY18" fmla="*/ 44607 h 54068"/>
                <a:gd name="connsiteX19" fmla="*/ 244662 w 310895"/>
                <a:gd name="connsiteY19" fmla="*/ 44607 h 54068"/>
                <a:gd name="connsiteX20" fmla="*/ 263586 w 310895"/>
                <a:gd name="connsiteY20" fmla="*/ 58124 h 54068"/>
                <a:gd name="connsiteX21" fmla="*/ 264937 w 310895"/>
                <a:gd name="connsiteY21" fmla="*/ 58124 h 54068"/>
                <a:gd name="connsiteX22" fmla="*/ 266289 w 310895"/>
                <a:gd name="connsiteY22" fmla="*/ 58124 h 54068"/>
                <a:gd name="connsiteX23" fmla="*/ 317655 w 310895"/>
                <a:gd name="connsiteY23" fmla="*/ 37848 h 54068"/>
                <a:gd name="connsiteX24" fmla="*/ 319006 w 310895"/>
                <a:gd name="connsiteY24" fmla="*/ 35145 h 54068"/>
                <a:gd name="connsiteX25" fmla="*/ 319006 w 310895"/>
                <a:gd name="connsiteY25" fmla="*/ 21628 h 54068"/>
                <a:gd name="connsiteX26" fmla="*/ 319006 w 310895"/>
                <a:gd name="connsiteY26" fmla="*/ 20276 h 54068"/>
                <a:gd name="connsiteX27" fmla="*/ 319006 w 310895"/>
                <a:gd name="connsiteY27" fmla="*/ 20276 h 54068"/>
                <a:gd name="connsiteX28" fmla="*/ 237903 w 310895"/>
                <a:gd name="connsiteY28" fmla="*/ 18924 h 54068"/>
                <a:gd name="connsiteX29" fmla="*/ 243310 w 310895"/>
                <a:gd name="connsiteY29" fmla="*/ 18924 h 54068"/>
                <a:gd name="connsiteX30" fmla="*/ 243310 w 310895"/>
                <a:gd name="connsiteY30" fmla="*/ 39200 h 54068"/>
                <a:gd name="connsiteX31" fmla="*/ 237903 w 310895"/>
                <a:gd name="connsiteY31" fmla="*/ 39200 h 54068"/>
                <a:gd name="connsiteX32" fmla="*/ 237903 w 310895"/>
                <a:gd name="connsiteY32" fmla="*/ 18924 h 54068"/>
                <a:gd name="connsiteX33" fmla="*/ 237903 w 310895"/>
                <a:gd name="connsiteY33" fmla="*/ 18924 h 54068"/>
                <a:gd name="connsiteX34" fmla="*/ 237903 w 310895"/>
                <a:gd name="connsiteY34" fmla="*/ 18924 h 54068"/>
                <a:gd name="connsiteX35" fmla="*/ 5407 w 310895"/>
                <a:gd name="connsiteY35" fmla="*/ 22979 h 54068"/>
                <a:gd name="connsiteX36" fmla="*/ 201406 w 310895"/>
                <a:gd name="connsiteY36" fmla="*/ 10814 h 54068"/>
                <a:gd name="connsiteX37" fmla="*/ 201406 w 310895"/>
                <a:gd name="connsiteY37" fmla="*/ 45959 h 54068"/>
                <a:gd name="connsiteX38" fmla="*/ 5407 w 310895"/>
                <a:gd name="connsiteY38" fmla="*/ 32441 h 54068"/>
                <a:gd name="connsiteX39" fmla="*/ 5407 w 310895"/>
                <a:gd name="connsiteY39" fmla="*/ 22979 h 54068"/>
                <a:gd name="connsiteX40" fmla="*/ 5407 w 310895"/>
                <a:gd name="connsiteY40" fmla="*/ 22979 h 54068"/>
                <a:gd name="connsiteX41" fmla="*/ 5407 w 310895"/>
                <a:gd name="connsiteY41" fmla="*/ 22979 h 54068"/>
                <a:gd name="connsiteX42" fmla="*/ 232496 w 310895"/>
                <a:gd name="connsiteY42" fmla="*/ 43255 h 54068"/>
                <a:gd name="connsiteX43" fmla="*/ 228441 w 310895"/>
                <a:gd name="connsiteY43" fmla="*/ 47310 h 54068"/>
                <a:gd name="connsiteX44" fmla="*/ 208165 w 310895"/>
                <a:gd name="connsiteY44" fmla="*/ 47310 h 54068"/>
                <a:gd name="connsiteX45" fmla="*/ 208165 w 310895"/>
                <a:gd name="connsiteY45" fmla="*/ 12166 h 54068"/>
                <a:gd name="connsiteX46" fmla="*/ 228441 w 310895"/>
                <a:gd name="connsiteY46" fmla="*/ 12166 h 54068"/>
                <a:gd name="connsiteX47" fmla="*/ 232496 w 310895"/>
                <a:gd name="connsiteY47" fmla="*/ 16221 h 54068"/>
                <a:gd name="connsiteX48" fmla="*/ 232496 w 310895"/>
                <a:gd name="connsiteY48" fmla="*/ 43255 h 54068"/>
                <a:gd name="connsiteX49" fmla="*/ 232496 w 310895"/>
                <a:gd name="connsiteY49" fmla="*/ 43255 h 54068"/>
                <a:gd name="connsiteX50" fmla="*/ 232496 w 310895"/>
                <a:gd name="connsiteY50" fmla="*/ 43255 h 54068"/>
                <a:gd name="connsiteX51" fmla="*/ 314951 w 310895"/>
                <a:gd name="connsiteY51" fmla="*/ 27034 h 54068"/>
                <a:gd name="connsiteX52" fmla="*/ 285213 w 310895"/>
                <a:gd name="connsiteY52" fmla="*/ 27034 h 54068"/>
                <a:gd name="connsiteX53" fmla="*/ 275751 w 310895"/>
                <a:gd name="connsiteY53" fmla="*/ 20276 h 54068"/>
                <a:gd name="connsiteX54" fmla="*/ 266289 w 310895"/>
                <a:gd name="connsiteY54" fmla="*/ 29738 h 54068"/>
                <a:gd name="connsiteX55" fmla="*/ 275751 w 310895"/>
                <a:gd name="connsiteY55" fmla="*/ 39200 h 54068"/>
                <a:gd name="connsiteX56" fmla="*/ 285213 w 310895"/>
                <a:gd name="connsiteY56" fmla="*/ 32441 h 54068"/>
                <a:gd name="connsiteX57" fmla="*/ 314951 w 310895"/>
                <a:gd name="connsiteY57" fmla="*/ 32441 h 54068"/>
                <a:gd name="connsiteX58" fmla="*/ 314951 w 310895"/>
                <a:gd name="connsiteY58" fmla="*/ 35145 h 54068"/>
                <a:gd name="connsiteX59" fmla="*/ 266289 w 310895"/>
                <a:gd name="connsiteY59" fmla="*/ 54069 h 54068"/>
                <a:gd name="connsiteX60" fmla="*/ 248717 w 310895"/>
                <a:gd name="connsiteY60" fmla="*/ 41903 h 54068"/>
                <a:gd name="connsiteX61" fmla="*/ 248717 w 310895"/>
                <a:gd name="connsiteY61" fmla="*/ 17572 h 54068"/>
                <a:gd name="connsiteX62" fmla="*/ 266289 w 310895"/>
                <a:gd name="connsiteY62" fmla="*/ 5407 h 54068"/>
                <a:gd name="connsiteX63" fmla="*/ 314951 w 310895"/>
                <a:gd name="connsiteY63" fmla="*/ 24331 h 54068"/>
                <a:gd name="connsiteX64" fmla="*/ 314951 w 310895"/>
                <a:gd name="connsiteY64" fmla="*/ 27034 h 54068"/>
                <a:gd name="connsiteX65" fmla="*/ 314951 w 310895"/>
                <a:gd name="connsiteY65" fmla="*/ 27034 h 54068"/>
                <a:gd name="connsiteX66" fmla="*/ 314951 w 310895"/>
                <a:gd name="connsiteY66" fmla="*/ 27034 h 54068"/>
                <a:gd name="connsiteX67" fmla="*/ 278455 w 310895"/>
                <a:gd name="connsiteY67" fmla="*/ 29738 h 54068"/>
                <a:gd name="connsiteX68" fmla="*/ 274399 w 310895"/>
                <a:gd name="connsiteY68" fmla="*/ 33793 h 54068"/>
                <a:gd name="connsiteX69" fmla="*/ 270344 w 310895"/>
                <a:gd name="connsiteY69" fmla="*/ 29738 h 54068"/>
                <a:gd name="connsiteX70" fmla="*/ 274399 w 310895"/>
                <a:gd name="connsiteY70" fmla="*/ 25683 h 54068"/>
                <a:gd name="connsiteX71" fmla="*/ 278455 w 310895"/>
                <a:gd name="connsiteY71" fmla="*/ 29738 h 54068"/>
                <a:gd name="connsiteX72" fmla="*/ 278455 w 310895"/>
                <a:gd name="connsiteY72" fmla="*/ 29738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5" h="54068">
                  <a:moveTo>
                    <a:pt x="319006" y="20276"/>
                  </a:moveTo>
                  <a:lnTo>
                    <a:pt x="267641" y="0"/>
                  </a:lnTo>
                  <a:cubicBezTo>
                    <a:pt x="266289" y="0"/>
                    <a:pt x="266289" y="0"/>
                    <a:pt x="264937" y="0"/>
                  </a:cubicBezTo>
                  <a:lnTo>
                    <a:pt x="246013" y="13517"/>
                  </a:lnTo>
                  <a:cubicBezTo>
                    <a:pt x="246013" y="13517"/>
                    <a:pt x="246013" y="13517"/>
                    <a:pt x="246013" y="13517"/>
                  </a:cubicBezTo>
                  <a:lnTo>
                    <a:pt x="239255" y="13517"/>
                  </a:lnTo>
                  <a:cubicBezTo>
                    <a:pt x="237903" y="9462"/>
                    <a:pt x="233848" y="5407"/>
                    <a:pt x="229793" y="5407"/>
                  </a:cubicBezTo>
                  <a:lnTo>
                    <a:pt x="205462" y="5407"/>
                  </a:lnTo>
                  <a:lnTo>
                    <a:pt x="205462" y="5407"/>
                  </a:lnTo>
                  <a:lnTo>
                    <a:pt x="205462" y="5407"/>
                  </a:lnTo>
                  <a:lnTo>
                    <a:pt x="2703" y="18924"/>
                  </a:lnTo>
                  <a:cubicBezTo>
                    <a:pt x="1352" y="18924"/>
                    <a:pt x="0" y="20276"/>
                    <a:pt x="0" y="21628"/>
                  </a:cubicBezTo>
                  <a:lnTo>
                    <a:pt x="0" y="35145"/>
                  </a:lnTo>
                  <a:cubicBezTo>
                    <a:pt x="0" y="36497"/>
                    <a:pt x="1352" y="37848"/>
                    <a:pt x="2703" y="37848"/>
                  </a:cubicBezTo>
                  <a:lnTo>
                    <a:pt x="204110" y="52717"/>
                  </a:lnTo>
                  <a:cubicBezTo>
                    <a:pt x="204110" y="52717"/>
                    <a:pt x="204110" y="52717"/>
                    <a:pt x="204110" y="52717"/>
                  </a:cubicBezTo>
                  <a:lnTo>
                    <a:pt x="228441" y="52717"/>
                  </a:lnTo>
                  <a:cubicBezTo>
                    <a:pt x="233848" y="52717"/>
                    <a:pt x="237903" y="50014"/>
                    <a:pt x="237903" y="44607"/>
                  </a:cubicBezTo>
                  <a:lnTo>
                    <a:pt x="244662" y="44607"/>
                  </a:lnTo>
                  <a:cubicBezTo>
                    <a:pt x="244662" y="44607"/>
                    <a:pt x="244662" y="44607"/>
                    <a:pt x="244662" y="44607"/>
                  </a:cubicBezTo>
                  <a:lnTo>
                    <a:pt x="263586" y="58124"/>
                  </a:lnTo>
                  <a:cubicBezTo>
                    <a:pt x="263586" y="58124"/>
                    <a:pt x="264937" y="58124"/>
                    <a:pt x="264937" y="58124"/>
                  </a:cubicBezTo>
                  <a:cubicBezTo>
                    <a:pt x="264937" y="58124"/>
                    <a:pt x="266289" y="58124"/>
                    <a:pt x="266289" y="58124"/>
                  </a:cubicBezTo>
                  <a:lnTo>
                    <a:pt x="317655" y="37848"/>
                  </a:lnTo>
                  <a:cubicBezTo>
                    <a:pt x="319006" y="37848"/>
                    <a:pt x="319006" y="36497"/>
                    <a:pt x="319006" y="35145"/>
                  </a:cubicBezTo>
                  <a:lnTo>
                    <a:pt x="319006" y="21628"/>
                  </a:lnTo>
                  <a:cubicBezTo>
                    <a:pt x="320358" y="21628"/>
                    <a:pt x="319006" y="20276"/>
                    <a:pt x="319006" y="20276"/>
                  </a:cubicBezTo>
                  <a:lnTo>
                    <a:pt x="319006" y="20276"/>
                  </a:lnTo>
                  <a:close/>
                  <a:moveTo>
                    <a:pt x="237903" y="18924"/>
                  </a:moveTo>
                  <a:lnTo>
                    <a:pt x="243310" y="18924"/>
                  </a:lnTo>
                  <a:lnTo>
                    <a:pt x="243310" y="39200"/>
                  </a:lnTo>
                  <a:lnTo>
                    <a:pt x="237903" y="39200"/>
                  </a:lnTo>
                  <a:lnTo>
                    <a:pt x="237903" y="18924"/>
                  </a:lnTo>
                  <a:lnTo>
                    <a:pt x="237903" y="18924"/>
                  </a:lnTo>
                  <a:lnTo>
                    <a:pt x="237903" y="18924"/>
                  </a:lnTo>
                  <a:close/>
                  <a:moveTo>
                    <a:pt x="5407" y="22979"/>
                  </a:moveTo>
                  <a:lnTo>
                    <a:pt x="201406" y="10814"/>
                  </a:lnTo>
                  <a:lnTo>
                    <a:pt x="201406" y="45959"/>
                  </a:lnTo>
                  <a:lnTo>
                    <a:pt x="5407" y="32441"/>
                  </a:lnTo>
                  <a:lnTo>
                    <a:pt x="5407" y="22979"/>
                  </a:lnTo>
                  <a:lnTo>
                    <a:pt x="5407" y="22979"/>
                  </a:lnTo>
                  <a:lnTo>
                    <a:pt x="5407" y="22979"/>
                  </a:lnTo>
                  <a:close/>
                  <a:moveTo>
                    <a:pt x="232496" y="43255"/>
                  </a:moveTo>
                  <a:cubicBezTo>
                    <a:pt x="232496" y="45959"/>
                    <a:pt x="229793" y="47310"/>
                    <a:pt x="228441" y="47310"/>
                  </a:cubicBezTo>
                  <a:lnTo>
                    <a:pt x="208165" y="47310"/>
                  </a:lnTo>
                  <a:lnTo>
                    <a:pt x="208165" y="12166"/>
                  </a:lnTo>
                  <a:lnTo>
                    <a:pt x="228441" y="12166"/>
                  </a:lnTo>
                  <a:cubicBezTo>
                    <a:pt x="231144" y="12166"/>
                    <a:pt x="232496" y="13517"/>
                    <a:pt x="232496" y="16221"/>
                  </a:cubicBezTo>
                  <a:lnTo>
                    <a:pt x="232496" y="43255"/>
                  </a:lnTo>
                  <a:lnTo>
                    <a:pt x="232496" y="43255"/>
                  </a:lnTo>
                  <a:lnTo>
                    <a:pt x="232496" y="43255"/>
                  </a:lnTo>
                  <a:close/>
                  <a:moveTo>
                    <a:pt x="314951" y="27034"/>
                  </a:moveTo>
                  <a:lnTo>
                    <a:pt x="285213" y="27034"/>
                  </a:lnTo>
                  <a:cubicBezTo>
                    <a:pt x="283862" y="22979"/>
                    <a:pt x="279806" y="20276"/>
                    <a:pt x="275751" y="20276"/>
                  </a:cubicBezTo>
                  <a:cubicBezTo>
                    <a:pt x="270344" y="20276"/>
                    <a:pt x="266289" y="24331"/>
                    <a:pt x="266289" y="29738"/>
                  </a:cubicBezTo>
                  <a:cubicBezTo>
                    <a:pt x="266289" y="35145"/>
                    <a:pt x="270344" y="39200"/>
                    <a:pt x="275751" y="39200"/>
                  </a:cubicBezTo>
                  <a:cubicBezTo>
                    <a:pt x="279806" y="39200"/>
                    <a:pt x="283862" y="36497"/>
                    <a:pt x="285213" y="32441"/>
                  </a:cubicBezTo>
                  <a:lnTo>
                    <a:pt x="314951" y="32441"/>
                  </a:lnTo>
                  <a:lnTo>
                    <a:pt x="314951" y="35145"/>
                  </a:lnTo>
                  <a:lnTo>
                    <a:pt x="266289" y="54069"/>
                  </a:lnTo>
                  <a:lnTo>
                    <a:pt x="248717" y="41903"/>
                  </a:lnTo>
                  <a:lnTo>
                    <a:pt x="248717" y="17572"/>
                  </a:lnTo>
                  <a:lnTo>
                    <a:pt x="266289" y="5407"/>
                  </a:lnTo>
                  <a:lnTo>
                    <a:pt x="314951" y="24331"/>
                  </a:lnTo>
                  <a:lnTo>
                    <a:pt x="314951" y="27034"/>
                  </a:lnTo>
                  <a:lnTo>
                    <a:pt x="314951" y="27034"/>
                  </a:lnTo>
                  <a:lnTo>
                    <a:pt x="314951" y="27034"/>
                  </a:lnTo>
                  <a:close/>
                  <a:moveTo>
                    <a:pt x="278455" y="29738"/>
                  </a:moveTo>
                  <a:cubicBezTo>
                    <a:pt x="278455" y="32441"/>
                    <a:pt x="277103" y="33793"/>
                    <a:pt x="274399" y="33793"/>
                  </a:cubicBezTo>
                  <a:cubicBezTo>
                    <a:pt x="271696" y="33793"/>
                    <a:pt x="270344" y="32441"/>
                    <a:pt x="270344" y="29738"/>
                  </a:cubicBezTo>
                  <a:cubicBezTo>
                    <a:pt x="270344" y="27034"/>
                    <a:pt x="271696" y="25683"/>
                    <a:pt x="274399" y="25683"/>
                  </a:cubicBezTo>
                  <a:cubicBezTo>
                    <a:pt x="277103" y="25683"/>
                    <a:pt x="278455" y="27034"/>
                    <a:pt x="278455" y="29738"/>
                  </a:cubicBezTo>
                  <a:lnTo>
                    <a:pt x="278455" y="2973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0" name="Szabadkézi sokszög: alakzat 499">
              <a:extLst>
                <a:ext uri="{FF2B5EF4-FFF2-40B4-BE49-F238E27FC236}">
                  <a16:creationId xmlns:a16="http://schemas.microsoft.com/office/drawing/2014/main" id="{3B4A5AD2-3925-4638-9601-DAFB2B8DE422}"/>
                </a:ext>
              </a:extLst>
            </p:cNvPr>
            <p:cNvSpPr/>
            <p:nvPr/>
          </p:nvSpPr>
          <p:spPr>
            <a:xfrm>
              <a:off x="383262" y="3480394"/>
              <a:ext cx="216275" cy="256827"/>
            </a:xfrm>
            <a:custGeom>
              <a:avLst/>
              <a:gdLst>
                <a:gd name="connsiteX0" fmla="*/ 189241 w 216275"/>
                <a:gd name="connsiteY0" fmla="*/ 0 h 256827"/>
                <a:gd name="connsiteX1" fmla="*/ 189241 w 216275"/>
                <a:gd name="connsiteY1" fmla="*/ 235199 h 256827"/>
                <a:gd name="connsiteX2" fmla="*/ 217627 w 216275"/>
                <a:gd name="connsiteY2" fmla="*/ 263586 h 256827"/>
                <a:gd name="connsiteX3" fmla="*/ 31090 w 216275"/>
                <a:gd name="connsiteY3" fmla="*/ 263586 h 256827"/>
                <a:gd name="connsiteX4" fmla="*/ 0 w 216275"/>
                <a:gd name="connsiteY4" fmla="*/ 233848 h 256827"/>
                <a:gd name="connsiteX5" fmla="*/ 0 w 216275"/>
                <a:gd name="connsiteY5" fmla="*/ 0 h 256827"/>
                <a:gd name="connsiteX6" fmla="*/ 189241 w 216275"/>
                <a:gd name="connsiteY6" fmla="*/ 0 h 256827"/>
                <a:gd name="connsiteX7" fmla="*/ 189241 w 216275"/>
                <a:gd name="connsiteY7" fmla="*/ 0 h 256827"/>
                <a:gd name="connsiteX8" fmla="*/ 189241 w 216275"/>
                <a:gd name="connsiteY8" fmla="*/ 0 h 256827"/>
                <a:gd name="connsiteX9" fmla="*/ 189241 w 216275"/>
                <a:gd name="connsiteY9" fmla="*/ 0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75" h="256827">
                  <a:moveTo>
                    <a:pt x="189241" y="0"/>
                  </a:moveTo>
                  <a:lnTo>
                    <a:pt x="189241" y="235199"/>
                  </a:lnTo>
                  <a:cubicBezTo>
                    <a:pt x="189241" y="251420"/>
                    <a:pt x="202758" y="263586"/>
                    <a:pt x="217627" y="263586"/>
                  </a:cubicBezTo>
                  <a:lnTo>
                    <a:pt x="31090" y="263586"/>
                  </a:lnTo>
                  <a:cubicBezTo>
                    <a:pt x="14869" y="263586"/>
                    <a:pt x="0" y="250068"/>
                    <a:pt x="0" y="233848"/>
                  </a:cubicBezTo>
                  <a:lnTo>
                    <a:pt x="0" y="0"/>
                  </a:lnTo>
                  <a:lnTo>
                    <a:pt x="189241" y="0"/>
                  </a:lnTo>
                  <a:lnTo>
                    <a:pt x="189241" y="0"/>
                  </a:lnTo>
                  <a:lnTo>
                    <a:pt x="189241" y="0"/>
                  </a:lnTo>
                  <a:lnTo>
                    <a:pt x="189241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1" name="Szabadkézi sokszög: alakzat 500">
              <a:extLst>
                <a:ext uri="{FF2B5EF4-FFF2-40B4-BE49-F238E27FC236}">
                  <a16:creationId xmlns:a16="http://schemas.microsoft.com/office/drawing/2014/main" id="{74E3C8F6-1FBE-4FD8-B0F5-9E908FDDBDC2}"/>
                </a:ext>
              </a:extLst>
            </p:cNvPr>
            <p:cNvSpPr/>
            <p:nvPr/>
          </p:nvSpPr>
          <p:spPr>
            <a:xfrm>
              <a:off x="383262" y="3599345"/>
              <a:ext cx="216275" cy="135172"/>
            </a:xfrm>
            <a:custGeom>
              <a:avLst/>
              <a:gdLst>
                <a:gd name="connsiteX0" fmla="*/ 189241 w 216275"/>
                <a:gd name="connsiteY0" fmla="*/ 117600 h 135172"/>
                <a:gd name="connsiteX1" fmla="*/ 189241 w 216275"/>
                <a:gd name="connsiteY1" fmla="*/ 0 h 135172"/>
                <a:gd name="connsiteX2" fmla="*/ 0 w 216275"/>
                <a:gd name="connsiteY2" fmla="*/ 113545 h 135172"/>
                <a:gd name="connsiteX3" fmla="*/ 0 w 216275"/>
                <a:gd name="connsiteY3" fmla="*/ 116248 h 135172"/>
                <a:gd name="connsiteX4" fmla="*/ 31090 w 216275"/>
                <a:gd name="connsiteY4" fmla="*/ 145986 h 135172"/>
                <a:gd name="connsiteX5" fmla="*/ 218979 w 216275"/>
                <a:gd name="connsiteY5" fmla="*/ 145986 h 135172"/>
                <a:gd name="connsiteX6" fmla="*/ 189241 w 216275"/>
                <a:gd name="connsiteY6" fmla="*/ 117600 h 135172"/>
                <a:gd name="connsiteX7" fmla="*/ 189241 w 216275"/>
                <a:gd name="connsiteY7" fmla="*/ 11760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75" h="135172">
                  <a:moveTo>
                    <a:pt x="189241" y="117600"/>
                  </a:moveTo>
                  <a:lnTo>
                    <a:pt x="189241" y="0"/>
                  </a:lnTo>
                  <a:lnTo>
                    <a:pt x="0" y="113545"/>
                  </a:lnTo>
                  <a:lnTo>
                    <a:pt x="0" y="116248"/>
                  </a:lnTo>
                  <a:cubicBezTo>
                    <a:pt x="0" y="132469"/>
                    <a:pt x="13517" y="145986"/>
                    <a:pt x="31090" y="145986"/>
                  </a:cubicBezTo>
                  <a:lnTo>
                    <a:pt x="218979" y="145986"/>
                  </a:lnTo>
                  <a:cubicBezTo>
                    <a:pt x="202758" y="145986"/>
                    <a:pt x="189241" y="132469"/>
                    <a:pt x="189241" y="117600"/>
                  </a:cubicBezTo>
                  <a:lnTo>
                    <a:pt x="189241" y="117600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2" name="Szabadkézi sokszög: alakzat 501">
              <a:extLst>
                <a:ext uri="{FF2B5EF4-FFF2-40B4-BE49-F238E27FC236}">
                  <a16:creationId xmlns:a16="http://schemas.microsoft.com/office/drawing/2014/main" id="{49660D72-C2A0-4B99-989B-B22F94676E2E}"/>
                </a:ext>
              </a:extLst>
            </p:cNvPr>
            <p:cNvSpPr/>
            <p:nvPr/>
          </p:nvSpPr>
          <p:spPr>
            <a:xfrm>
              <a:off x="410296" y="3529056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3" name="Szabadkézi sokszög: alakzat 502">
              <a:extLst>
                <a:ext uri="{FF2B5EF4-FFF2-40B4-BE49-F238E27FC236}">
                  <a16:creationId xmlns:a16="http://schemas.microsoft.com/office/drawing/2014/main" id="{378EFC8A-25EC-4B24-8A6C-927C49A44257}"/>
                </a:ext>
              </a:extLst>
            </p:cNvPr>
            <p:cNvSpPr/>
            <p:nvPr/>
          </p:nvSpPr>
          <p:spPr>
            <a:xfrm>
              <a:off x="410296" y="3557442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4" name="Szabadkézi sokszög: alakzat 503">
              <a:extLst>
                <a:ext uri="{FF2B5EF4-FFF2-40B4-BE49-F238E27FC236}">
                  <a16:creationId xmlns:a16="http://schemas.microsoft.com/office/drawing/2014/main" id="{F8A054C4-AADA-4B30-8A55-79191E7BDF0C}"/>
                </a:ext>
              </a:extLst>
            </p:cNvPr>
            <p:cNvSpPr/>
            <p:nvPr/>
          </p:nvSpPr>
          <p:spPr>
            <a:xfrm>
              <a:off x="410296" y="3584476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8110 h 0"/>
                <a:gd name="connsiteX3" fmla="*/ 0 w 121654"/>
                <a:gd name="connsiteY3" fmla="*/ 8110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8110"/>
                  </a:lnTo>
                  <a:lnTo>
                    <a:pt x="0" y="8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5" name="Szabadkézi sokszög: alakzat 504">
              <a:extLst>
                <a:ext uri="{FF2B5EF4-FFF2-40B4-BE49-F238E27FC236}">
                  <a16:creationId xmlns:a16="http://schemas.microsoft.com/office/drawing/2014/main" id="{8F05F926-6B9F-4AEA-A904-02AD9225CD66}"/>
                </a:ext>
              </a:extLst>
            </p:cNvPr>
            <p:cNvSpPr/>
            <p:nvPr/>
          </p:nvSpPr>
          <p:spPr>
            <a:xfrm>
              <a:off x="410296" y="3612862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6" name="Szabadkézi sokszög: alakzat 505">
              <a:extLst>
                <a:ext uri="{FF2B5EF4-FFF2-40B4-BE49-F238E27FC236}">
                  <a16:creationId xmlns:a16="http://schemas.microsoft.com/office/drawing/2014/main" id="{4DE4299D-C88B-4D09-817E-F7596B725AD7}"/>
                </a:ext>
              </a:extLst>
            </p:cNvPr>
            <p:cNvSpPr/>
            <p:nvPr/>
          </p:nvSpPr>
          <p:spPr>
            <a:xfrm>
              <a:off x="496806" y="3639897"/>
              <a:ext cx="40552" cy="13517"/>
            </a:xfrm>
            <a:custGeom>
              <a:avLst/>
              <a:gdLst>
                <a:gd name="connsiteX0" fmla="*/ 0 w 40551"/>
                <a:gd name="connsiteY0" fmla="*/ 0 h 0"/>
                <a:gd name="connsiteX1" fmla="*/ 41903 w 40551"/>
                <a:gd name="connsiteY1" fmla="*/ 0 h 0"/>
                <a:gd name="connsiteX2" fmla="*/ 41903 w 40551"/>
                <a:gd name="connsiteY2" fmla="*/ 8110 h 0"/>
                <a:gd name="connsiteX3" fmla="*/ 0 w 40551"/>
                <a:gd name="connsiteY3" fmla="*/ 8110 h 0"/>
                <a:gd name="connsiteX4" fmla="*/ 0 w 40551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>
                  <a:moveTo>
                    <a:pt x="0" y="0"/>
                  </a:moveTo>
                  <a:lnTo>
                    <a:pt x="41903" y="0"/>
                  </a:lnTo>
                  <a:lnTo>
                    <a:pt x="41903" y="8110"/>
                  </a:lnTo>
                  <a:lnTo>
                    <a:pt x="0" y="8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7" name="Szabadkézi sokszög: alakzat 506">
              <a:extLst>
                <a:ext uri="{FF2B5EF4-FFF2-40B4-BE49-F238E27FC236}">
                  <a16:creationId xmlns:a16="http://schemas.microsoft.com/office/drawing/2014/main" id="{BFB6444F-E82D-4E8B-9702-A26799CD30B6}"/>
                </a:ext>
              </a:extLst>
            </p:cNvPr>
            <p:cNvSpPr/>
            <p:nvPr/>
          </p:nvSpPr>
          <p:spPr>
            <a:xfrm>
              <a:off x="384613" y="3480394"/>
              <a:ext cx="175724" cy="13517"/>
            </a:xfrm>
            <a:custGeom>
              <a:avLst/>
              <a:gdLst>
                <a:gd name="connsiteX0" fmla="*/ 0 w 175723"/>
                <a:gd name="connsiteY0" fmla="*/ 0 h 13517"/>
                <a:gd name="connsiteX1" fmla="*/ 187889 w 175723"/>
                <a:gd name="connsiteY1" fmla="*/ 0 h 13517"/>
                <a:gd name="connsiteX2" fmla="*/ 187889 w 175723"/>
                <a:gd name="connsiteY2" fmla="*/ 21628 h 13517"/>
                <a:gd name="connsiteX3" fmla="*/ 0 w 175723"/>
                <a:gd name="connsiteY3" fmla="*/ 21628 h 13517"/>
                <a:gd name="connsiteX4" fmla="*/ 0 w 175723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23" h="13517">
                  <a:moveTo>
                    <a:pt x="0" y="0"/>
                  </a:moveTo>
                  <a:lnTo>
                    <a:pt x="187889" y="0"/>
                  </a:lnTo>
                  <a:lnTo>
                    <a:pt x="187889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8" name="Szabadkézi sokszög: alakzat 507">
              <a:extLst>
                <a:ext uri="{FF2B5EF4-FFF2-40B4-BE49-F238E27FC236}">
                  <a16:creationId xmlns:a16="http://schemas.microsoft.com/office/drawing/2014/main" id="{E246760E-5C73-4389-A50E-AB03369221A1}"/>
                </a:ext>
              </a:extLst>
            </p:cNvPr>
            <p:cNvSpPr/>
            <p:nvPr/>
          </p:nvSpPr>
          <p:spPr>
            <a:xfrm>
              <a:off x="380558" y="3477690"/>
              <a:ext cx="216275" cy="256827"/>
            </a:xfrm>
            <a:custGeom>
              <a:avLst/>
              <a:gdLst>
                <a:gd name="connsiteX0" fmla="*/ 221682 w 216275"/>
                <a:gd name="connsiteY0" fmla="*/ 263586 h 256827"/>
                <a:gd name="connsiteX1" fmla="*/ 196000 w 216275"/>
                <a:gd name="connsiteY1" fmla="*/ 237903 h 256827"/>
                <a:gd name="connsiteX2" fmla="*/ 196000 w 216275"/>
                <a:gd name="connsiteY2" fmla="*/ 2704 h 256827"/>
                <a:gd name="connsiteX3" fmla="*/ 193296 w 216275"/>
                <a:gd name="connsiteY3" fmla="*/ 0 h 256827"/>
                <a:gd name="connsiteX4" fmla="*/ 2703 w 216275"/>
                <a:gd name="connsiteY4" fmla="*/ 0 h 256827"/>
                <a:gd name="connsiteX5" fmla="*/ 0 w 216275"/>
                <a:gd name="connsiteY5" fmla="*/ 2704 h 256827"/>
                <a:gd name="connsiteX6" fmla="*/ 0 w 216275"/>
                <a:gd name="connsiteY6" fmla="*/ 236551 h 256827"/>
                <a:gd name="connsiteX7" fmla="*/ 33793 w 216275"/>
                <a:gd name="connsiteY7" fmla="*/ 268993 h 256827"/>
                <a:gd name="connsiteX8" fmla="*/ 221682 w 216275"/>
                <a:gd name="connsiteY8" fmla="*/ 268993 h 256827"/>
                <a:gd name="connsiteX9" fmla="*/ 224386 w 216275"/>
                <a:gd name="connsiteY9" fmla="*/ 266289 h 256827"/>
                <a:gd name="connsiteX10" fmla="*/ 221682 w 216275"/>
                <a:gd name="connsiteY10" fmla="*/ 263586 h 256827"/>
                <a:gd name="connsiteX11" fmla="*/ 221682 w 216275"/>
                <a:gd name="connsiteY11" fmla="*/ 263586 h 256827"/>
                <a:gd name="connsiteX12" fmla="*/ 189241 w 216275"/>
                <a:gd name="connsiteY12" fmla="*/ 5407 h 256827"/>
                <a:gd name="connsiteX13" fmla="*/ 189241 w 216275"/>
                <a:gd name="connsiteY13" fmla="*/ 20276 h 256827"/>
                <a:gd name="connsiteX14" fmla="*/ 6759 w 216275"/>
                <a:gd name="connsiteY14" fmla="*/ 20276 h 256827"/>
                <a:gd name="connsiteX15" fmla="*/ 6759 w 216275"/>
                <a:gd name="connsiteY15" fmla="*/ 5407 h 256827"/>
                <a:gd name="connsiteX16" fmla="*/ 189241 w 216275"/>
                <a:gd name="connsiteY16" fmla="*/ 5407 h 256827"/>
                <a:gd name="connsiteX17" fmla="*/ 189241 w 216275"/>
                <a:gd name="connsiteY17" fmla="*/ 5407 h 256827"/>
                <a:gd name="connsiteX18" fmla="*/ 189241 w 216275"/>
                <a:gd name="connsiteY18" fmla="*/ 5407 h 256827"/>
                <a:gd name="connsiteX19" fmla="*/ 33793 w 216275"/>
                <a:gd name="connsiteY19" fmla="*/ 263586 h 256827"/>
                <a:gd name="connsiteX20" fmla="*/ 6759 w 216275"/>
                <a:gd name="connsiteY20" fmla="*/ 236551 h 256827"/>
                <a:gd name="connsiteX21" fmla="*/ 6759 w 216275"/>
                <a:gd name="connsiteY21" fmla="*/ 27034 h 256827"/>
                <a:gd name="connsiteX22" fmla="*/ 190593 w 216275"/>
                <a:gd name="connsiteY22" fmla="*/ 27034 h 256827"/>
                <a:gd name="connsiteX23" fmla="*/ 190593 w 216275"/>
                <a:gd name="connsiteY23" fmla="*/ 239255 h 256827"/>
                <a:gd name="connsiteX24" fmla="*/ 204110 w 216275"/>
                <a:gd name="connsiteY24" fmla="*/ 264937 h 256827"/>
                <a:gd name="connsiteX25" fmla="*/ 33793 w 216275"/>
                <a:gd name="connsiteY25" fmla="*/ 264937 h 256827"/>
                <a:gd name="connsiteX26" fmla="*/ 33793 w 216275"/>
                <a:gd name="connsiteY26" fmla="*/ 263586 h 256827"/>
                <a:gd name="connsiteX27" fmla="*/ 33793 w 216275"/>
                <a:gd name="connsiteY27" fmla="*/ 263586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275" h="256827">
                  <a:moveTo>
                    <a:pt x="221682" y="263586"/>
                  </a:moveTo>
                  <a:cubicBezTo>
                    <a:pt x="206813" y="263586"/>
                    <a:pt x="196000" y="252772"/>
                    <a:pt x="196000" y="237903"/>
                  </a:cubicBezTo>
                  <a:lnTo>
                    <a:pt x="196000" y="2704"/>
                  </a:lnTo>
                  <a:cubicBezTo>
                    <a:pt x="196000" y="1352"/>
                    <a:pt x="194648" y="0"/>
                    <a:pt x="193296" y="0"/>
                  </a:cubicBez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236551"/>
                  </a:lnTo>
                  <a:cubicBezTo>
                    <a:pt x="0" y="254124"/>
                    <a:pt x="14869" y="268993"/>
                    <a:pt x="33793" y="268993"/>
                  </a:cubicBezTo>
                  <a:lnTo>
                    <a:pt x="221682" y="268993"/>
                  </a:lnTo>
                  <a:cubicBezTo>
                    <a:pt x="223034" y="268993"/>
                    <a:pt x="224386" y="267641"/>
                    <a:pt x="224386" y="266289"/>
                  </a:cubicBezTo>
                  <a:cubicBezTo>
                    <a:pt x="224386" y="264937"/>
                    <a:pt x="223034" y="263586"/>
                    <a:pt x="221682" y="263586"/>
                  </a:cubicBezTo>
                  <a:lnTo>
                    <a:pt x="221682" y="263586"/>
                  </a:lnTo>
                  <a:close/>
                  <a:moveTo>
                    <a:pt x="189241" y="5407"/>
                  </a:moveTo>
                  <a:lnTo>
                    <a:pt x="189241" y="20276"/>
                  </a:lnTo>
                  <a:lnTo>
                    <a:pt x="6759" y="20276"/>
                  </a:lnTo>
                  <a:lnTo>
                    <a:pt x="6759" y="5407"/>
                  </a:lnTo>
                  <a:lnTo>
                    <a:pt x="189241" y="5407"/>
                  </a:lnTo>
                  <a:lnTo>
                    <a:pt x="189241" y="5407"/>
                  </a:lnTo>
                  <a:lnTo>
                    <a:pt x="189241" y="5407"/>
                  </a:lnTo>
                  <a:close/>
                  <a:moveTo>
                    <a:pt x="33793" y="263586"/>
                  </a:moveTo>
                  <a:cubicBezTo>
                    <a:pt x="18924" y="263586"/>
                    <a:pt x="6759" y="251420"/>
                    <a:pt x="6759" y="236551"/>
                  </a:cubicBezTo>
                  <a:lnTo>
                    <a:pt x="6759" y="27034"/>
                  </a:lnTo>
                  <a:lnTo>
                    <a:pt x="190593" y="27034"/>
                  </a:lnTo>
                  <a:lnTo>
                    <a:pt x="190593" y="239255"/>
                  </a:lnTo>
                  <a:cubicBezTo>
                    <a:pt x="190593" y="250068"/>
                    <a:pt x="196000" y="259531"/>
                    <a:pt x="204110" y="264937"/>
                  </a:cubicBezTo>
                  <a:lnTo>
                    <a:pt x="33793" y="264937"/>
                  </a:lnTo>
                  <a:lnTo>
                    <a:pt x="33793" y="263586"/>
                  </a:lnTo>
                  <a:lnTo>
                    <a:pt x="33793" y="26358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9" name="Szabadkézi sokszög: alakzat 508">
              <a:extLst>
                <a:ext uri="{FF2B5EF4-FFF2-40B4-BE49-F238E27FC236}">
                  <a16:creationId xmlns:a16="http://schemas.microsoft.com/office/drawing/2014/main" id="{E7524248-FA79-457A-B83F-E69BE5275624}"/>
                </a:ext>
              </a:extLst>
            </p:cNvPr>
            <p:cNvSpPr/>
            <p:nvPr/>
          </p:nvSpPr>
          <p:spPr>
            <a:xfrm>
              <a:off x="425165" y="3688559"/>
              <a:ext cx="40552" cy="81103"/>
            </a:xfrm>
            <a:custGeom>
              <a:avLst/>
              <a:gdLst>
                <a:gd name="connsiteX0" fmla="*/ 41903 w 40551"/>
                <a:gd name="connsiteY0" fmla="*/ 83807 h 81103"/>
                <a:gd name="connsiteX1" fmla="*/ 21628 w 40551"/>
                <a:gd name="connsiteY1" fmla="*/ 70290 h 81103"/>
                <a:gd name="connsiteX2" fmla="*/ 0 w 40551"/>
                <a:gd name="connsiteY2" fmla="*/ 83807 h 81103"/>
                <a:gd name="connsiteX3" fmla="*/ 0 w 40551"/>
                <a:gd name="connsiteY3" fmla="*/ 0 h 81103"/>
                <a:gd name="connsiteX4" fmla="*/ 41903 w 40551"/>
                <a:gd name="connsiteY4" fmla="*/ 0 h 81103"/>
                <a:gd name="connsiteX5" fmla="*/ 41903 w 40551"/>
                <a:gd name="connsiteY5" fmla="*/ 83807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81103">
                  <a:moveTo>
                    <a:pt x="41903" y="83807"/>
                  </a:moveTo>
                  <a:lnTo>
                    <a:pt x="21628" y="70290"/>
                  </a:lnTo>
                  <a:lnTo>
                    <a:pt x="0" y="83807"/>
                  </a:lnTo>
                  <a:lnTo>
                    <a:pt x="0" y="0"/>
                  </a:lnTo>
                  <a:lnTo>
                    <a:pt x="41903" y="0"/>
                  </a:lnTo>
                  <a:lnTo>
                    <a:pt x="41903" y="83807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0" name="Szabadkézi sokszög: alakzat 509">
              <a:extLst>
                <a:ext uri="{FF2B5EF4-FFF2-40B4-BE49-F238E27FC236}">
                  <a16:creationId xmlns:a16="http://schemas.microsoft.com/office/drawing/2014/main" id="{6FD6D56A-2C6C-482B-997E-37B88CB5A8FE}"/>
                </a:ext>
              </a:extLst>
            </p:cNvPr>
            <p:cNvSpPr/>
            <p:nvPr/>
          </p:nvSpPr>
          <p:spPr>
            <a:xfrm>
              <a:off x="438682" y="3688559"/>
              <a:ext cx="13517" cy="67586"/>
            </a:xfrm>
            <a:custGeom>
              <a:avLst/>
              <a:gdLst>
                <a:gd name="connsiteX0" fmla="*/ 8110 w 13517"/>
                <a:gd name="connsiteY0" fmla="*/ 70290 h 67586"/>
                <a:gd name="connsiteX1" fmla="*/ 14869 w 13517"/>
                <a:gd name="connsiteY1" fmla="*/ 74345 h 67586"/>
                <a:gd name="connsiteX2" fmla="*/ 14869 w 13517"/>
                <a:gd name="connsiteY2" fmla="*/ 0 h 67586"/>
                <a:gd name="connsiteX3" fmla="*/ 0 w 13517"/>
                <a:gd name="connsiteY3" fmla="*/ 0 h 67586"/>
                <a:gd name="connsiteX4" fmla="*/ 0 w 13517"/>
                <a:gd name="connsiteY4" fmla="*/ 74345 h 67586"/>
                <a:gd name="connsiteX5" fmla="*/ 8110 w 13517"/>
                <a:gd name="connsiteY5" fmla="*/ 7029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67586">
                  <a:moveTo>
                    <a:pt x="8110" y="70290"/>
                  </a:moveTo>
                  <a:lnTo>
                    <a:pt x="14869" y="74345"/>
                  </a:lnTo>
                  <a:lnTo>
                    <a:pt x="14869" y="0"/>
                  </a:lnTo>
                  <a:lnTo>
                    <a:pt x="0" y="0"/>
                  </a:lnTo>
                  <a:lnTo>
                    <a:pt x="0" y="74345"/>
                  </a:lnTo>
                  <a:lnTo>
                    <a:pt x="8110" y="70290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1" name="Szabadkézi sokszög: alakzat 510">
              <a:extLst>
                <a:ext uri="{FF2B5EF4-FFF2-40B4-BE49-F238E27FC236}">
                  <a16:creationId xmlns:a16="http://schemas.microsoft.com/office/drawing/2014/main" id="{CAAEEBED-709A-4DF1-9E45-37D9D9A529FB}"/>
                </a:ext>
              </a:extLst>
            </p:cNvPr>
            <p:cNvSpPr/>
            <p:nvPr/>
          </p:nvSpPr>
          <p:spPr>
            <a:xfrm>
              <a:off x="407593" y="3639680"/>
              <a:ext cx="67586" cy="67586"/>
            </a:xfrm>
            <a:custGeom>
              <a:avLst/>
              <a:gdLst>
                <a:gd name="connsiteX0" fmla="*/ 0 w 67586"/>
                <a:gd name="connsiteY0" fmla="*/ 35362 h 67586"/>
                <a:gd name="connsiteX1" fmla="*/ 6759 w 67586"/>
                <a:gd name="connsiteY1" fmla="*/ 25900 h 67586"/>
                <a:gd name="connsiteX2" fmla="*/ 6759 w 67586"/>
                <a:gd name="connsiteY2" fmla="*/ 13734 h 67586"/>
                <a:gd name="connsiteX3" fmla="*/ 18924 w 67586"/>
                <a:gd name="connsiteY3" fmla="*/ 9679 h 67586"/>
                <a:gd name="connsiteX4" fmla="*/ 25683 w 67586"/>
                <a:gd name="connsiteY4" fmla="*/ 217 h 67586"/>
                <a:gd name="connsiteX5" fmla="*/ 37848 w 67586"/>
                <a:gd name="connsiteY5" fmla="*/ 4272 h 67586"/>
                <a:gd name="connsiteX6" fmla="*/ 50014 w 67586"/>
                <a:gd name="connsiteY6" fmla="*/ 217 h 67586"/>
                <a:gd name="connsiteX7" fmla="*/ 56772 w 67586"/>
                <a:gd name="connsiteY7" fmla="*/ 9679 h 67586"/>
                <a:gd name="connsiteX8" fmla="*/ 68938 w 67586"/>
                <a:gd name="connsiteY8" fmla="*/ 13734 h 67586"/>
                <a:gd name="connsiteX9" fmla="*/ 68938 w 67586"/>
                <a:gd name="connsiteY9" fmla="*/ 25900 h 67586"/>
                <a:gd name="connsiteX10" fmla="*/ 75696 w 67586"/>
                <a:gd name="connsiteY10" fmla="*/ 35362 h 67586"/>
                <a:gd name="connsiteX11" fmla="*/ 68938 w 67586"/>
                <a:gd name="connsiteY11" fmla="*/ 44824 h 67586"/>
                <a:gd name="connsiteX12" fmla="*/ 68938 w 67586"/>
                <a:gd name="connsiteY12" fmla="*/ 56989 h 67586"/>
                <a:gd name="connsiteX13" fmla="*/ 56772 w 67586"/>
                <a:gd name="connsiteY13" fmla="*/ 61044 h 67586"/>
                <a:gd name="connsiteX14" fmla="*/ 50014 w 67586"/>
                <a:gd name="connsiteY14" fmla="*/ 70507 h 67586"/>
                <a:gd name="connsiteX15" fmla="*/ 37848 w 67586"/>
                <a:gd name="connsiteY15" fmla="*/ 66451 h 67586"/>
                <a:gd name="connsiteX16" fmla="*/ 25683 w 67586"/>
                <a:gd name="connsiteY16" fmla="*/ 70507 h 67586"/>
                <a:gd name="connsiteX17" fmla="*/ 18924 w 67586"/>
                <a:gd name="connsiteY17" fmla="*/ 61044 h 67586"/>
                <a:gd name="connsiteX18" fmla="*/ 6759 w 67586"/>
                <a:gd name="connsiteY18" fmla="*/ 56989 h 67586"/>
                <a:gd name="connsiteX19" fmla="*/ 6759 w 67586"/>
                <a:gd name="connsiteY19" fmla="*/ 44824 h 67586"/>
                <a:gd name="connsiteX20" fmla="*/ 0 w 67586"/>
                <a:gd name="connsiteY20" fmla="*/ 35362 h 67586"/>
                <a:gd name="connsiteX21" fmla="*/ 0 w 67586"/>
                <a:gd name="connsiteY21" fmla="*/ 35362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586" h="67586">
                  <a:moveTo>
                    <a:pt x="0" y="35362"/>
                  </a:moveTo>
                  <a:cubicBezTo>
                    <a:pt x="0" y="31307"/>
                    <a:pt x="6759" y="28603"/>
                    <a:pt x="6759" y="25900"/>
                  </a:cubicBezTo>
                  <a:cubicBezTo>
                    <a:pt x="8110" y="21844"/>
                    <a:pt x="4055" y="16438"/>
                    <a:pt x="6759" y="13734"/>
                  </a:cubicBezTo>
                  <a:cubicBezTo>
                    <a:pt x="9462" y="11031"/>
                    <a:pt x="16221" y="12382"/>
                    <a:pt x="18924" y="9679"/>
                  </a:cubicBezTo>
                  <a:cubicBezTo>
                    <a:pt x="21628" y="6976"/>
                    <a:pt x="22979" y="1569"/>
                    <a:pt x="25683" y="217"/>
                  </a:cubicBezTo>
                  <a:cubicBezTo>
                    <a:pt x="29738" y="-1135"/>
                    <a:pt x="33793" y="4272"/>
                    <a:pt x="37848" y="4272"/>
                  </a:cubicBezTo>
                  <a:cubicBezTo>
                    <a:pt x="41903" y="4272"/>
                    <a:pt x="45959" y="-1135"/>
                    <a:pt x="50014" y="217"/>
                  </a:cubicBezTo>
                  <a:cubicBezTo>
                    <a:pt x="54069" y="1569"/>
                    <a:pt x="54069" y="8327"/>
                    <a:pt x="56772" y="9679"/>
                  </a:cubicBezTo>
                  <a:cubicBezTo>
                    <a:pt x="59476" y="12382"/>
                    <a:pt x="66234" y="11031"/>
                    <a:pt x="68938" y="13734"/>
                  </a:cubicBezTo>
                  <a:cubicBezTo>
                    <a:pt x="71641" y="16438"/>
                    <a:pt x="67586" y="21844"/>
                    <a:pt x="68938" y="25900"/>
                  </a:cubicBezTo>
                  <a:cubicBezTo>
                    <a:pt x="70290" y="28603"/>
                    <a:pt x="75696" y="32658"/>
                    <a:pt x="75696" y="35362"/>
                  </a:cubicBezTo>
                  <a:cubicBezTo>
                    <a:pt x="75696" y="39417"/>
                    <a:pt x="68938" y="42120"/>
                    <a:pt x="68938" y="44824"/>
                  </a:cubicBezTo>
                  <a:cubicBezTo>
                    <a:pt x="67586" y="48879"/>
                    <a:pt x="71641" y="54286"/>
                    <a:pt x="68938" y="56989"/>
                  </a:cubicBezTo>
                  <a:cubicBezTo>
                    <a:pt x="66234" y="59693"/>
                    <a:pt x="59476" y="58341"/>
                    <a:pt x="56772" y="61044"/>
                  </a:cubicBezTo>
                  <a:cubicBezTo>
                    <a:pt x="54069" y="63748"/>
                    <a:pt x="52717" y="69155"/>
                    <a:pt x="50014" y="70507"/>
                  </a:cubicBezTo>
                  <a:cubicBezTo>
                    <a:pt x="45959" y="71858"/>
                    <a:pt x="41903" y="66451"/>
                    <a:pt x="37848" y="66451"/>
                  </a:cubicBezTo>
                  <a:cubicBezTo>
                    <a:pt x="33793" y="66451"/>
                    <a:pt x="29738" y="71858"/>
                    <a:pt x="25683" y="70507"/>
                  </a:cubicBezTo>
                  <a:cubicBezTo>
                    <a:pt x="21628" y="69155"/>
                    <a:pt x="21628" y="62396"/>
                    <a:pt x="18924" y="61044"/>
                  </a:cubicBezTo>
                  <a:cubicBezTo>
                    <a:pt x="16221" y="58341"/>
                    <a:pt x="9462" y="59693"/>
                    <a:pt x="6759" y="56989"/>
                  </a:cubicBezTo>
                  <a:cubicBezTo>
                    <a:pt x="4055" y="54286"/>
                    <a:pt x="8110" y="48879"/>
                    <a:pt x="6759" y="44824"/>
                  </a:cubicBezTo>
                  <a:cubicBezTo>
                    <a:pt x="6759" y="42120"/>
                    <a:pt x="0" y="39417"/>
                    <a:pt x="0" y="35362"/>
                  </a:cubicBezTo>
                  <a:lnTo>
                    <a:pt x="0" y="353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2" name="Szabadkézi sokszög: alakzat 511">
              <a:extLst>
                <a:ext uri="{FF2B5EF4-FFF2-40B4-BE49-F238E27FC236}">
                  <a16:creationId xmlns:a16="http://schemas.microsoft.com/office/drawing/2014/main" id="{CD6A98EB-217C-44AD-992D-C808630168F0}"/>
                </a:ext>
              </a:extLst>
            </p:cNvPr>
            <p:cNvSpPr/>
            <p:nvPr/>
          </p:nvSpPr>
          <p:spPr>
            <a:xfrm>
              <a:off x="423813" y="3654766"/>
              <a:ext cx="40552" cy="40552"/>
            </a:xfrm>
            <a:custGeom>
              <a:avLst/>
              <a:gdLst>
                <a:gd name="connsiteX0" fmla="*/ 43255 w 40551"/>
                <a:gd name="connsiteY0" fmla="*/ 20276 h 40551"/>
                <a:gd name="connsiteX1" fmla="*/ 21628 w 40551"/>
                <a:gd name="connsiteY1" fmla="*/ 40552 h 40551"/>
                <a:gd name="connsiteX2" fmla="*/ 0 w 40551"/>
                <a:gd name="connsiteY2" fmla="*/ 20276 h 40551"/>
                <a:gd name="connsiteX3" fmla="*/ 21628 w 40551"/>
                <a:gd name="connsiteY3" fmla="*/ 0 h 40551"/>
                <a:gd name="connsiteX4" fmla="*/ 43255 w 40551"/>
                <a:gd name="connsiteY4" fmla="*/ 20276 h 40551"/>
                <a:gd name="connsiteX5" fmla="*/ 43255 w 40551"/>
                <a:gd name="connsiteY5" fmla="*/ 20276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40551">
                  <a:moveTo>
                    <a:pt x="43255" y="20276"/>
                  </a:moveTo>
                  <a:cubicBezTo>
                    <a:pt x="43255" y="32441"/>
                    <a:pt x="33793" y="40552"/>
                    <a:pt x="21628" y="40552"/>
                  </a:cubicBezTo>
                  <a:cubicBezTo>
                    <a:pt x="9462" y="40552"/>
                    <a:pt x="0" y="31090"/>
                    <a:pt x="0" y="20276"/>
                  </a:cubicBezTo>
                  <a:cubicBezTo>
                    <a:pt x="0" y="8110"/>
                    <a:pt x="9462" y="0"/>
                    <a:pt x="21628" y="0"/>
                  </a:cubicBezTo>
                  <a:cubicBezTo>
                    <a:pt x="33793" y="0"/>
                    <a:pt x="43255" y="9462"/>
                    <a:pt x="43255" y="20276"/>
                  </a:cubicBezTo>
                  <a:lnTo>
                    <a:pt x="43255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3" name="Szabadkézi sokszög: alakzat 512">
              <a:extLst>
                <a:ext uri="{FF2B5EF4-FFF2-40B4-BE49-F238E27FC236}">
                  <a16:creationId xmlns:a16="http://schemas.microsoft.com/office/drawing/2014/main" id="{09625C73-BE5A-437C-B2A4-6A104C54449A}"/>
                </a:ext>
              </a:extLst>
            </p:cNvPr>
            <p:cNvSpPr/>
            <p:nvPr/>
          </p:nvSpPr>
          <p:spPr>
            <a:xfrm>
              <a:off x="404889" y="3636633"/>
              <a:ext cx="81103" cy="135172"/>
            </a:xfrm>
            <a:custGeom>
              <a:avLst/>
              <a:gdLst>
                <a:gd name="connsiteX0" fmla="*/ 78400 w 81103"/>
                <a:gd name="connsiteY0" fmla="*/ 31649 h 135172"/>
                <a:gd name="connsiteX1" fmla="*/ 75696 w 81103"/>
                <a:gd name="connsiteY1" fmla="*/ 28946 h 135172"/>
                <a:gd name="connsiteX2" fmla="*/ 75696 w 81103"/>
                <a:gd name="connsiteY2" fmla="*/ 24891 h 135172"/>
                <a:gd name="connsiteX3" fmla="*/ 74345 w 81103"/>
                <a:gd name="connsiteY3" fmla="*/ 16781 h 135172"/>
                <a:gd name="connsiteX4" fmla="*/ 66234 w 81103"/>
                <a:gd name="connsiteY4" fmla="*/ 12725 h 135172"/>
                <a:gd name="connsiteX5" fmla="*/ 62179 w 81103"/>
                <a:gd name="connsiteY5" fmla="*/ 11374 h 135172"/>
                <a:gd name="connsiteX6" fmla="*/ 59476 w 81103"/>
                <a:gd name="connsiteY6" fmla="*/ 7319 h 135172"/>
                <a:gd name="connsiteX7" fmla="*/ 54069 w 81103"/>
                <a:gd name="connsiteY7" fmla="*/ 560 h 135172"/>
                <a:gd name="connsiteX8" fmla="*/ 45959 w 81103"/>
                <a:gd name="connsiteY8" fmla="*/ 1912 h 135172"/>
                <a:gd name="connsiteX9" fmla="*/ 41903 w 81103"/>
                <a:gd name="connsiteY9" fmla="*/ 3263 h 135172"/>
                <a:gd name="connsiteX10" fmla="*/ 37848 w 81103"/>
                <a:gd name="connsiteY10" fmla="*/ 1912 h 135172"/>
                <a:gd name="connsiteX11" fmla="*/ 29738 w 81103"/>
                <a:gd name="connsiteY11" fmla="*/ 560 h 135172"/>
                <a:gd name="connsiteX12" fmla="*/ 24331 w 81103"/>
                <a:gd name="connsiteY12" fmla="*/ 7319 h 135172"/>
                <a:gd name="connsiteX13" fmla="*/ 21628 w 81103"/>
                <a:gd name="connsiteY13" fmla="*/ 11374 h 135172"/>
                <a:gd name="connsiteX14" fmla="*/ 17572 w 81103"/>
                <a:gd name="connsiteY14" fmla="*/ 12725 h 135172"/>
                <a:gd name="connsiteX15" fmla="*/ 9462 w 81103"/>
                <a:gd name="connsiteY15" fmla="*/ 16781 h 135172"/>
                <a:gd name="connsiteX16" fmla="*/ 8110 w 81103"/>
                <a:gd name="connsiteY16" fmla="*/ 24891 h 135172"/>
                <a:gd name="connsiteX17" fmla="*/ 8110 w 81103"/>
                <a:gd name="connsiteY17" fmla="*/ 28946 h 135172"/>
                <a:gd name="connsiteX18" fmla="*/ 5407 w 81103"/>
                <a:gd name="connsiteY18" fmla="*/ 31649 h 135172"/>
                <a:gd name="connsiteX19" fmla="*/ 0 w 81103"/>
                <a:gd name="connsiteY19" fmla="*/ 39760 h 135172"/>
                <a:gd name="connsiteX20" fmla="*/ 5407 w 81103"/>
                <a:gd name="connsiteY20" fmla="*/ 47870 h 135172"/>
                <a:gd name="connsiteX21" fmla="*/ 8110 w 81103"/>
                <a:gd name="connsiteY21" fmla="*/ 50574 h 135172"/>
                <a:gd name="connsiteX22" fmla="*/ 8110 w 81103"/>
                <a:gd name="connsiteY22" fmla="*/ 54629 h 135172"/>
                <a:gd name="connsiteX23" fmla="*/ 9462 w 81103"/>
                <a:gd name="connsiteY23" fmla="*/ 62739 h 135172"/>
                <a:gd name="connsiteX24" fmla="*/ 17572 w 81103"/>
                <a:gd name="connsiteY24" fmla="*/ 66794 h 135172"/>
                <a:gd name="connsiteX25" fmla="*/ 18924 w 81103"/>
                <a:gd name="connsiteY25" fmla="*/ 66794 h 135172"/>
                <a:gd name="connsiteX26" fmla="*/ 18924 w 81103"/>
                <a:gd name="connsiteY26" fmla="*/ 137084 h 135172"/>
                <a:gd name="connsiteX27" fmla="*/ 20276 w 81103"/>
                <a:gd name="connsiteY27" fmla="*/ 139787 h 135172"/>
                <a:gd name="connsiteX28" fmla="*/ 22979 w 81103"/>
                <a:gd name="connsiteY28" fmla="*/ 139787 h 135172"/>
                <a:gd name="connsiteX29" fmla="*/ 43255 w 81103"/>
                <a:gd name="connsiteY29" fmla="*/ 126270 h 135172"/>
                <a:gd name="connsiteX30" fmla="*/ 63531 w 81103"/>
                <a:gd name="connsiteY30" fmla="*/ 139787 h 135172"/>
                <a:gd name="connsiteX31" fmla="*/ 64883 w 81103"/>
                <a:gd name="connsiteY31" fmla="*/ 139787 h 135172"/>
                <a:gd name="connsiteX32" fmla="*/ 66234 w 81103"/>
                <a:gd name="connsiteY32" fmla="*/ 139787 h 135172"/>
                <a:gd name="connsiteX33" fmla="*/ 67586 w 81103"/>
                <a:gd name="connsiteY33" fmla="*/ 137084 h 135172"/>
                <a:gd name="connsiteX34" fmla="*/ 67586 w 81103"/>
                <a:gd name="connsiteY34" fmla="*/ 66794 h 135172"/>
                <a:gd name="connsiteX35" fmla="*/ 68938 w 81103"/>
                <a:gd name="connsiteY35" fmla="*/ 66794 h 135172"/>
                <a:gd name="connsiteX36" fmla="*/ 77048 w 81103"/>
                <a:gd name="connsiteY36" fmla="*/ 62739 h 135172"/>
                <a:gd name="connsiteX37" fmla="*/ 78400 w 81103"/>
                <a:gd name="connsiteY37" fmla="*/ 54629 h 135172"/>
                <a:gd name="connsiteX38" fmla="*/ 78400 w 81103"/>
                <a:gd name="connsiteY38" fmla="*/ 50574 h 135172"/>
                <a:gd name="connsiteX39" fmla="*/ 81103 w 81103"/>
                <a:gd name="connsiteY39" fmla="*/ 47870 h 135172"/>
                <a:gd name="connsiteX40" fmla="*/ 86510 w 81103"/>
                <a:gd name="connsiteY40" fmla="*/ 39760 h 135172"/>
                <a:gd name="connsiteX41" fmla="*/ 78400 w 81103"/>
                <a:gd name="connsiteY41" fmla="*/ 31649 h 135172"/>
                <a:gd name="connsiteX42" fmla="*/ 78400 w 81103"/>
                <a:gd name="connsiteY42" fmla="*/ 31649 h 135172"/>
                <a:gd name="connsiteX43" fmla="*/ 31090 w 81103"/>
                <a:gd name="connsiteY43" fmla="*/ 124918 h 135172"/>
                <a:gd name="connsiteX44" fmla="*/ 22979 w 81103"/>
                <a:gd name="connsiteY44" fmla="*/ 130325 h 135172"/>
                <a:gd name="connsiteX45" fmla="*/ 22979 w 81103"/>
                <a:gd name="connsiteY45" fmla="*/ 70849 h 135172"/>
                <a:gd name="connsiteX46" fmla="*/ 28386 w 81103"/>
                <a:gd name="connsiteY46" fmla="*/ 77608 h 135172"/>
                <a:gd name="connsiteX47" fmla="*/ 29738 w 81103"/>
                <a:gd name="connsiteY47" fmla="*/ 77608 h 135172"/>
                <a:gd name="connsiteX48" fmla="*/ 31090 w 81103"/>
                <a:gd name="connsiteY48" fmla="*/ 77608 h 135172"/>
                <a:gd name="connsiteX49" fmla="*/ 31090 w 81103"/>
                <a:gd name="connsiteY49" fmla="*/ 124918 h 135172"/>
                <a:gd name="connsiteX50" fmla="*/ 31090 w 81103"/>
                <a:gd name="connsiteY50" fmla="*/ 124918 h 135172"/>
                <a:gd name="connsiteX51" fmla="*/ 31090 w 81103"/>
                <a:gd name="connsiteY51" fmla="*/ 124918 h 135172"/>
                <a:gd name="connsiteX52" fmla="*/ 31090 w 81103"/>
                <a:gd name="connsiteY52" fmla="*/ 124918 h 135172"/>
                <a:gd name="connsiteX53" fmla="*/ 45959 w 81103"/>
                <a:gd name="connsiteY53" fmla="*/ 120863 h 135172"/>
                <a:gd name="connsiteX54" fmla="*/ 43255 w 81103"/>
                <a:gd name="connsiteY54" fmla="*/ 119511 h 135172"/>
                <a:gd name="connsiteX55" fmla="*/ 41903 w 81103"/>
                <a:gd name="connsiteY55" fmla="*/ 119511 h 135172"/>
                <a:gd name="connsiteX56" fmla="*/ 40552 w 81103"/>
                <a:gd name="connsiteY56" fmla="*/ 119511 h 135172"/>
                <a:gd name="connsiteX57" fmla="*/ 37848 w 81103"/>
                <a:gd name="connsiteY57" fmla="*/ 120863 h 135172"/>
                <a:gd name="connsiteX58" fmla="*/ 37848 w 81103"/>
                <a:gd name="connsiteY58" fmla="*/ 74905 h 135172"/>
                <a:gd name="connsiteX59" fmla="*/ 37848 w 81103"/>
                <a:gd name="connsiteY59" fmla="*/ 74905 h 135172"/>
                <a:gd name="connsiteX60" fmla="*/ 41903 w 81103"/>
                <a:gd name="connsiteY60" fmla="*/ 73553 h 135172"/>
                <a:gd name="connsiteX61" fmla="*/ 45959 w 81103"/>
                <a:gd name="connsiteY61" fmla="*/ 74905 h 135172"/>
                <a:gd name="connsiteX62" fmla="*/ 45959 w 81103"/>
                <a:gd name="connsiteY62" fmla="*/ 74905 h 135172"/>
                <a:gd name="connsiteX63" fmla="*/ 45959 w 81103"/>
                <a:gd name="connsiteY63" fmla="*/ 120863 h 135172"/>
                <a:gd name="connsiteX64" fmla="*/ 45959 w 81103"/>
                <a:gd name="connsiteY64" fmla="*/ 120863 h 135172"/>
                <a:gd name="connsiteX65" fmla="*/ 45959 w 81103"/>
                <a:gd name="connsiteY65" fmla="*/ 120863 h 135172"/>
                <a:gd name="connsiteX66" fmla="*/ 45959 w 81103"/>
                <a:gd name="connsiteY66" fmla="*/ 120863 h 135172"/>
                <a:gd name="connsiteX67" fmla="*/ 59476 w 81103"/>
                <a:gd name="connsiteY67" fmla="*/ 130325 h 135172"/>
                <a:gd name="connsiteX68" fmla="*/ 51365 w 81103"/>
                <a:gd name="connsiteY68" fmla="*/ 124918 h 135172"/>
                <a:gd name="connsiteX69" fmla="*/ 51365 w 81103"/>
                <a:gd name="connsiteY69" fmla="*/ 77608 h 135172"/>
                <a:gd name="connsiteX70" fmla="*/ 54069 w 81103"/>
                <a:gd name="connsiteY70" fmla="*/ 77608 h 135172"/>
                <a:gd name="connsiteX71" fmla="*/ 59476 w 81103"/>
                <a:gd name="connsiteY71" fmla="*/ 70849 h 135172"/>
                <a:gd name="connsiteX72" fmla="*/ 59476 w 81103"/>
                <a:gd name="connsiteY72" fmla="*/ 130325 h 135172"/>
                <a:gd name="connsiteX73" fmla="*/ 59476 w 81103"/>
                <a:gd name="connsiteY73" fmla="*/ 130325 h 135172"/>
                <a:gd name="connsiteX74" fmla="*/ 59476 w 81103"/>
                <a:gd name="connsiteY74" fmla="*/ 130325 h 135172"/>
                <a:gd name="connsiteX75" fmla="*/ 59476 w 81103"/>
                <a:gd name="connsiteY75" fmla="*/ 130325 h 135172"/>
                <a:gd name="connsiteX76" fmla="*/ 74345 w 81103"/>
                <a:gd name="connsiteY76" fmla="*/ 42463 h 135172"/>
                <a:gd name="connsiteX77" fmla="*/ 70290 w 81103"/>
                <a:gd name="connsiteY77" fmla="*/ 47870 h 135172"/>
                <a:gd name="connsiteX78" fmla="*/ 70290 w 81103"/>
                <a:gd name="connsiteY78" fmla="*/ 54629 h 135172"/>
                <a:gd name="connsiteX79" fmla="*/ 70290 w 81103"/>
                <a:gd name="connsiteY79" fmla="*/ 58684 h 135172"/>
                <a:gd name="connsiteX80" fmla="*/ 66234 w 81103"/>
                <a:gd name="connsiteY80" fmla="*/ 60036 h 135172"/>
                <a:gd name="connsiteX81" fmla="*/ 59476 w 81103"/>
                <a:gd name="connsiteY81" fmla="*/ 61387 h 135172"/>
                <a:gd name="connsiteX82" fmla="*/ 55421 w 81103"/>
                <a:gd name="connsiteY82" fmla="*/ 66794 h 135172"/>
                <a:gd name="connsiteX83" fmla="*/ 52717 w 81103"/>
                <a:gd name="connsiteY83" fmla="*/ 70849 h 135172"/>
                <a:gd name="connsiteX84" fmla="*/ 48662 w 81103"/>
                <a:gd name="connsiteY84" fmla="*/ 69498 h 135172"/>
                <a:gd name="connsiteX85" fmla="*/ 41903 w 81103"/>
                <a:gd name="connsiteY85" fmla="*/ 66794 h 135172"/>
                <a:gd name="connsiteX86" fmla="*/ 35145 w 81103"/>
                <a:gd name="connsiteY86" fmla="*/ 69498 h 135172"/>
                <a:gd name="connsiteX87" fmla="*/ 31090 w 81103"/>
                <a:gd name="connsiteY87" fmla="*/ 70849 h 135172"/>
                <a:gd name="connsiteX88" fmla="*/ 28386 w 81103"/>
                <a:gd name="connsiteY88" fmla="*/ 66794 h 135172"/>
                <a:gd name="connsiteX89" fmla="*/ 24331 w 81103"/>
                <a:gd name="connsiteY89" fmla="*/ 61387 h 135172"/>
                <a:gd name="connsiteX90" fmla="*/ 17572 w 81103"/>
                <a:gd name="connsiteY90" fmla="*/ 60036 h 135172"/>
                <a:gd name="connsiteX91" fmla="*/ 13517 w 81103"/>
                <a:gd name="connsiteY91" fmla="*/ 58684 h 135172"/>
                <a:gd name="connsiteX92" fmla="*/ 13517 w 81103"/>
                <a:gd name="connsiteY92" fmla="*/ 54629 h 135172"/>
                <a:gd name="connsiteX93" fmla="*/ 13517 w 81103"/>
                <a:gd name="connsiteY93" fmla="*/ 47870 h 135172"/>
                <a:gd name="connsiteX94" fmla="*/ 9462 w 81103"/>
                <a:gd name="connsiteY94" fmla="*/ 42463 h 135172"/>
                <a:gd name="connsiteX95" fmla="*/ 6759 w 81103"/>
                <a:gd name="connsiteY95" fmla="*/ 38408 h 135172"/>
                <a:gd name="connsiteX96" fmla="*/ 9462 w 81103"/>
                <a:gd name="connsiteY96" fmla="*/ 34353 h 135172"/>
                <a:gd name="connsiteX97" fmla="*/ 13517 w 81103"/>
                <a:gd name="connsiteY97" fmla="*/ 28946 h 135172"/>
                <a:gd name="connsiteX98" fmla="*/ 13517 w 81103"/>
                <a:gd name="connsiteY98" fmla="*/ 22187 h 135172"/>
                <a:gd name="connsiteX99" fmla="*/ 13517 w 81103"/>
                <a:gd name="connsiteY99" fmla="*/ 18132 h 135172"/>
                <a:gd name="connsiteX100" fmla="*/ 17572 w 81103"/>
                <a:gd name="connsiteY100" fmla="*/ 16781 h 135172"/>
                <a:gd name="connsiteX101" fmla="*/ 24331 w 81103"/>
                <a:gd name="connsiteY101" fmla="*/ 15429 h 135172"/>
                <a:gd name="connsiteX102" fmla="*/ 28386 w 81103"/>
                <a:gd name="connsiteY102" fmla="*/ 10022 h 135172"/>
                <a:gd name="connsiteX103" fmla="*/ 31090 w 81103"/>
                <a:gd name="connsiteY103" fmla="*/ 5967 h 135172"/>
                <a:gd name="connsiteX104" fmla="*/ 31090 w 81103"/>
                <a:gd name="connsiteY104" fmla="*/ 5967 h 135172"/>
                <a:gd name="connsiteX105" fmla="*/ 35145 w 81103"/>
                <a:gd name="connsiteY105" fmla="*/ 7319 h 135172"/>
                <a:gd name="connsiteX106" fmla="*/ 41903 w 81103"/>
                <a:gd name="connsiteY106" fmla="*/ 10022 h 135172"/>
                <a:gd name="connsiteX107" fmla="*/ 48662 w 81103"/>
                <a:gd name="connsiteY107" fmla="*/ 7319 h 135172"/>
                <a:gd name="connsiteX108" fmla="*/ 52717 w 81103"/>
                <a:gd name="connsiteY108" fmla="*/ 5967 h 135172"/>
                <a:gd name="connsiteX109" fmla="*/ 55421 w 81103"/>
                <a:gd name="connsiteY109" fmla="*/ 10022 h 135172"/>
                <a:gd name="connsiteX110" fmla="*/ 59476 w 81103"/>
                <a:gd name="connsiteY110" fmla="*/ 15429 h 135172"/>
                <a:gd name="connsiteX111" fmla="*/ 66234 w 81103"/>
                <a:gd name="connsiteY111" fmla="*/ 16781 h 135172"/>
                <a:gd name="connsiteX112" fmla="*/ 70290 w 81103"/>
                <a:gd name="connsiteY112" fmla="*/ 18132 h 135172"/>
                <a:gd name="connsiteX113" fmla="*/ 70290 w 81103"/>
                <a:gd name="connsiteY113" fmla="*/ 22187 h 135172"/>
                <a:gd name="connsiteX114" fmla="*/ 70290 w 81103"/>
                <a:gd name="connsiteY114" fmla="*/ 28946 h 135172"/>
                <a:gd name="connsiteX115" fmla="*/ 74345 w 81103"/>
                <a:gd name="connsiteY115" fmla="*/ 34353 h 135172"/>
                <a:gd name="connsiteX116" fmla="*/ 77048 w 81103"/>
                <a:gd name="connsiteY116" fmla="*/ 38408 h 135172"/>
                <a:gd name="connsiteX117" fmla="*/ 74345 w 81103"/>
                <a:gd name="connsiteY117" fmla="*/ 42463 h 135172"/>
                <a:gd name="connsiteX118" fmla="*/ 74345 w 81103"/>
                <a:gd name="connsiteY118" fmla="*/ 42463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81103" h="135172">
                  <a:moveTo>
                    <a:pt x="78400" y="31649"/>
                  </a:moveTo>
                  <a:cubicBezTo>
                    <a:pt x="77048" y="30298"/>
                    <a:pt x="75696" y="28946"/>
                    <a:pt x="75696" y="28946"/>
                  </a:cubicBezTo>
                  <a:cubicBezTo>
                    <a:pt x="75696" y="27594"/>
                    <a:pt x="75696" y="26243"/>
                    <a:pt x="75696" y="24891"/>
                  </a:cubicBezTo>
                  <a:cubicBezTo>
                    <a:pt x="75696" y="22187"/>
                    <a:pt x="77048" y="18132"/>
                    <a:pt x="74345" y="16781"/>
                  </a:cubicBezTo>
                  <a:cubicBezTo>
                    <a:pt x="72993" y="14077"/>
                    <a:pt x="68938" y="14077"/>
                    <a:pt x="66234" y="12725"/>
                  </a:cubicBezTo>
                  <a:cubicBezTo>
                    <a:pt x="64883" y="12725"/>
                    <a:pt x="62179" y="12725"/>
                    <a:pt x="62179" y="11374"/>
                  </a:cubicBezTo>
                  <a:cubicBezTo>
                    <a:pt x="60827" y="11374"/>
                    <a:pt x="60827" y="8670"/>
                    <a:pt x="59476" y="7319"/>
                  </a:cubicBezTo>
                  <a:cubicBezTo>
                    <a:pt x="58124" y="4615"/>
                    <a:pt x="56772" y="1912"/>
                    <a:pt x="54069" y="560"/>
                  </a:cubicBezTo>
                  <a:cubicBezTo>
                    <a:pt x="51365" y="-792"/>
                    <a:pt x="48662" y="560"/>
                    <a:pt x="45959" y="1912"/>
                  </a:cubicBezTo>
                  <a:cubicBezTo>
                    <a:pt x="44607" y="3263"/>
                    <a:pt x="43255" y="3263"/>
                    <a:pt x="41903" y="3263"/>
                  </a:cubicBezTo>
                  <a:cubicBezTo>
                    <a:pt x="40552" y="3263"/>
                    <a:pt x="39200" y="1912"/>
                    <a:pt x="37848" y="1912"/>
                  </a:cubicBezTo>
                  <a:cubicBezTo>
                    <a:pt x="35145" y="560"/>
                    <a:pt x="32441" y="-792"/>
                    <a:pt x="29738" y="560"/>
                  </a:cubicBezTo>
                  <a:cubicBezTo>
                    <a:pt x="27034" y="1912"/>
                    <a:pt x="25683" y="4615"/>
                    <a:pt x="24331" y="7319"/>
                  </a:cubicBezTo>
                  <a:cubicBezTo>
                    <a:pt x="22979" y="8670"/>
                    <a:pt x="22979" y="10022"/>
                    <a:pt x="21628" y="11374"/>
                  </a:cubicBezTo>
                  <a:cubicBezTo>
                    <a:pt x="20276" y="11374"/>
                    <a:pt x="18924" y="12725"/>
                    <a:pt x="17572" y="12725"/>
                  </a:cubicBezTo>
                  <a:cubicBezTo>
                    <a:pt x="14869" y="12725"/>
                    <a:pt x="10814" y="14077"/>
                    <a:pt x="9462" y="16781"/>
                  </a:cubicBezTo>
                  <a:cubicBezTo>
                    <a:pt x="8110" y="19484"/>
                    <a:pt x="8110" y="22187"/>
                    <a:pt x="8110" y="24891"/>
                  </a:cubicBezTo>
                  <a:cubicBezTo>
                    <a:pt x="8110" y="26243"/>
                    <a:pt x="8110" y="27594"/>
                    <a:pt x="8110" y="28946"/>
                  </a:cubicBezTo>
                  <a:cubicBezTo>
                    <a:pt x="8110" y="30298"/>
                    <a:pt x="6759" y="30298"/>
                    <a:pt x="5407" y="31649"/>
                  </a:cubicBezTo>
                  <a:cubicBezTo>
                    <a:pt x="2703" y="34353"/>
                    <a:pt x="0" y="35705"/>
                    <a:pt x="0" y="39760"/>
                  </a:cubicBezTo>
                  <a:cubicBezTo>
                    <a:pt x="0" y="42463"/>
                    <a:pt x="2703" y="45167"/>
                    <a:pt x="5407" y="47870"/>
                  </a:cubicBezTo>
                  <a:cubicBezTo>
                    <a:pt x="6759" y="49222"/>
                    <a:pt x="8110" y="50574"/>
                    <a:pt x="8110" y="50574"/>
                  </a:cubicBezTo>
                  <a:cubicBezTo>
                    <a:pt x="8110" y="51925"/>
                    <a:pt x="8110" y="53277"/>
                    <a:pt x="8110" y="54629"/>
                  </a:cubicBezTo>
                  <a:cubicBezTo>
                    <a:pt x="8110" y="57332"/>
                    <a:pt x="6759" y="61387"/>
                    <a:pt x="9462" y="62739"/>
                  </a:cubicBezTo>
                  <a:cubicBezTo>
                    <a:pt x="10814" y="65442"/>
                    <a:pt x="14869" y="65442"/>
                    <a:pt x="17572" y="66794"/>
                  </a:cubicBezTo>
                  <a:cubicBezTo>
                    <a:pt x="17572" y="66794"/>
                    <a:pt x="17572" y="66794"/>
                    <a:pt x="18924" y="66794"/>
                  </a:cubicBezTo>
                  <a:lnTo>
                    <a:pt x="18924" y="137084"/>
                  </a:lnTo>
                  <a:cubicBezTo>
                    <a:pt x="18924" y="138435"/>
                    <a:pt x="18924" y="138435"/>
                    <a:pt x="20276" y="139787"/>
                  </a:cubicBezTo>
                  <a:cubicBezTo>
                    <a:pt x="21628" y="139787"/>
                    <a:pt x="22979" y="139787"/>
                    <a:pt x="22979" y="139787"/>
                  </a:cubicBezTo>
                  <a:lnTo>
                    <a:pt x="43255" y="126270"/>
                  </a:lnTo>
                  <a:lnTo>
                    <a:pt x="63531" y="139787"/>
                  </a:lnTo>
                  <a:cubicBezTo>
                    <a:pt x="63531" y="139787"/>
                    <a:pt x="64883" y="139787"/>
                    <a:pt x="64883" y="139787"/>
                  </a:cubicBezTo>
                  <a:cubicBezTo>
                    <a:pt x="64883" y="139787"/>
                    <a:pt x="66234" y="139787"/>
                    <a:pt x="66234" y="139787"/>
                  </a:cubicBezTo>
                  <a:cubicBezTo>
                    <a:pt x="67586" y="139787"/>
                    <a:pt x="67586" y="138435"/>
                    <a:pt x="67586" y="137084"/>
                  </a:cubicBezTo>
                  <a:lnTo>
                    <a:pt x="67586" y="66794"/>
                  </a:lnTo>
                  <a:cubicBezTo>
                    <a:pt x="67586" y="66794"/>
                    <a:pt x="67586" y="66794"/>
                    <a:pt x="68938" y="66794"/>
                  </a:cubicBezTo>
                  <a:cubicBezTo>
                    <a:pt x="71641" y="66794"/>
                    <a:pt x="75696" y="65442"/>
                    <a:pt x="77048" y="62739"/>
                  </a:cubicBezTo>
                  <a:cubicBezTo>
                    <a:pt x="78400" y="60036"/>
                    <a:pt x="78400" y="57332"/>
                    <a:pt x="78400" y="54629"/>
                  </a:cubicBezTo>
                  <a:cubicBezTo>
                    <a:pt x="78400" y="53277"/>
                    <a:pt x="78400" y="51925"/>
                    <a:pt x="78400" y="50574"/>
                  </a:cubicBezTo>
                  <a:cubicBezTo>
                    <a:pt x="78400" y="49222"/>
                    <a:pt x="79752" y="49222"/>
                    <a:pt x="81103" y="47870"/>
                  </a:cubicBezTo>
                  <a:cubicBezTo>
                    <a:pt x="83807" y="45167"/>
                    <a:pt x="86510" y="43815"/>
                    <a:pt x="86510" y="39760"/>
                  </a:cubicBezTo>
                  <a:cubicBezTo>
                    <a:pt x="82455" y="35705"/>
                    <a:pt x="79752" y="33001"/>
                    <a:pt x="78400" y="31649"/>
                  </a:cubicBezTo>
                  <a:lnTo>
                    <a:pt x="78400" y="31649"/>
                  </a:lnTo>
                  <a:close/>
                  <a:moveTo>
                    <a:pt x="31090" y="124918"/>
                  </a:moveTo>
                  <a:lnTo>
                    <a:pt x="22979" y="130325"/>
                  </a:lnTo>
                  <a:lnTo>
                    <a:pt x="22979" y="70849"/>
                  </a:lnTo>
                  <a:cubicBezTo>
                    <a:pt x="24331" y="73553"/>
                    <a:pt x="25683" y="76256"/>
                    <a:pt x="28386" y="77608"/>
                  </a:cubicBezTo>
                  <a:cubicBezTo>
                    <a:pt x="28386" y="77608"/>
                    <a:pt x="29738" y="77608"/>
                    <a:pt x="29738" y="77608"/>
                  </a:cubicBezTo>
                  <a:cubicBezTo>
                    <a:pt x="29738" y="77608"/>
                    <a:pt x="29738" y="77608"/>
                    <a:pt x="31090" y="77608"/>
                  </a:cubicBezTo>
                  <a:lnTo>
                    <a:pt x="31090" y="124918"/>
                  </a:lnTo>
                  <a:lnTo>
                    <a:pt x="31090" y="124918"/>
                  </a:lnTo>
                  <a:lnTo>
                    <a:pt x="31090" y="124918"/>
                  </a:lnTo>
                  <a:lnTo>
                    <a:pt x="31090" y="124918"/>
                  </a:lnTo>
                  <a:close/>
                  <a:moveTo>
                    <a:pt x="45959" y="120863"/>
                  </a:moveTo>
                  <a:lnTo>
                    <a:pt x="43255" y="119511"/>
                  </a:lnTo>
                  <a:cubicBezTo>
                    <a:pt x="43255" y="119511"/>
                    <a:pt x="41903" y="119511"/>
                    <a:pt x="41903" y="119511"/>
                  </a:cubicBezTo>
                  <a:cubicBezTo>
                    <a:pt x="41903" y="119511"/>
                    <a:pt x="40552" y="119511"/>
                    <a:pt x="40552" y="119511"/>
                  </a:cubicBezTo>
                  <a:lnTo>
                    <a:pt x="37848" y="120863"/>
                  </a:lnTo>
                  <a:lnTo>
                    <a:pt x="37848" y="74905"/>
                  </a:lnTo>
                  <a:cubicBezTo>
                    <a:pt x="37848" y="74905"/>
                    <a:pt x="37848" y="74905"/>
                    <a:pt x="37848" y="74905"/>
                  </a:cubicBezTo>
                  <a:cubicBezTo>
                    <a:pt x="39200" y="73553"/>
                    <a:pt x="40552" y="73553"/>
                    <a:pt x="41903" y="73553"/>
                  </a:cubicBezTo>
                  <a:cubicBezTo>
                    <a:pt x="43255" y="73553"/>
                    <a:pt x="44607" y="74905"/>
                    <a:pt x="45959" y="74905"/>
                  </a:cubicBezTo>
                  <a:cubicBezTo>
                    <a:pt x="45959" y="74905"/>
                    <a:pt x="45959" y="74905"/>
                    <a:pt x="45959" y="74905"/>
                  </a:cubicBezTo>
                  <a:lnTo>
                    <a:pt x="45959" y="120863"/>
                  </a:lnTo>
                  <a:lnTo>
                    <a:pt x="45959" y="120863"/>
                  </a:lnTo>
                  <a:lnTo>
                    <a:pt x="45959" y="120863"/>
                  </a:lnTo>
                  <a:lnTo>
                    <a:pt x="45959" y="120863"/>
                  </a:lnTo>
                  <a:close/>
                  <a:moveTo>
                    <a:pt x="59476" y="130325"/>
                  </a:moveTo>
                  <a:lnTo>
                    <a:pt x="51365" y="124918"/>
                  </a:lnTo>
                  <a:lnTo>
                    <a:pt x="51365" y="77608"/>
                  </a:lnTo>
                  <a:cubicBezTo>
                    <a:pt x="52717" y="77608"/>
                    <a:pt x="52717" y="77608"/>
                    <a:pt x="54069" y="77608"/>
                  </a:cubicBezTo>
                  <a:cubicBezTo>
                    <a:pt x="56772" y="76256"/>
                    <a:pt x="58124" y="73553"/>
                    <a:pt x="59476" y="70849"/>
                  </a:cubicBezTo>
                  <a:lnTo>
                    <a:pt x="59476" y="130325"/>
                  </a:lnTo>
                  <a:lnTo>
                    <a:pt x="59476" y="130325"/>
                  </a:lnTo>
                  <a:lnTo>
                    <a:pt x="59476" y="130325"/>
                  </a:lnTo>
                  <a:lnTo>
                    <a:pt x="59476" y="130325"/>
                  </a:lnTo>
                  <a:close/>
                  <a:moveTo>
                    <a:pt x="74345" y="42463"/>
                  </a:moveTo>
                  <a:cubicBezTo>
                    <a:pt x="72993" y="43815"/>
                    <a:pt x="70290" y="45167"/>
                    <a:pt x="70290" y="47870"/>
                  </a:cubicBezTo>
                  <a:cubicBezTo>
                    <a:pt x="68938" y="50574"/>
                    <a:pt x="70290" y="51925"/>
                    <a:pt x="70290" y="54629"/>
                  </a:cubicBezTo>
                  <a:cubicBezTo>
                    <a:pt x="70290" y="55980"/>
                    <a:pt x="71641" y="58684"/>
                    <a:pt x="70290" y="58684"/>
                  </a:cubicBezTo>
                  <a:cubicBezTo>
                    <a:pt x="70290" y="60036"/>
                    <a:pt x="67586" y="60036"/>
                    <a:pt x="66234" y="60036"/>
                  </a:cubicBezTo>
                  <a:cubicBezTo>
                    <a:pt x="63531" y="60036"/>
                    <a:pt x="60827" y="60036"/>
                    <a:pt x="59476" y="61387"/>
                  </a:cubicBezTo>
                  <a:cubicBezTo>
                    <a:pt x="58124" y="62739"/>
                    <a:pt x="56772" y="65442"/>
                    <a:pt x="55421" y="66794"/>
                  </a:cubicBezTo>
                  <a:cubicBezTo>
                    <a:pt x="54069" y="68146"/>
                    <a:pt x="54069" y="70849"/>
                    <a:pt x="52717" y="70849"/>
                  </a:cubicBezTo>
                  <a:cubicBezTo>
                    <a:pt x="51365" y="70849"/>
                    <a:pt x="50014" y="69498"/>
                    <a:pt x="48662" y="69498"/>
                  </a:cubicBezTo>
                  <a:cubicBezTo>
                    <a:pt x="45959" y="68146"/>
                    <a:pt x="44607" y="66794"/>
                    <a:pt x="41903" y="66794"/>
                  </a:cubicBezTo>
                  <a:cubicBezTo>
                    <a:pt x="39200" y="66794"/>
                    <a:pt x="36496" y="68146"/>
                    <a:pt x="35145" y="69498"/>
                  </a:cubicBezTo>
                  <a:cubicBezTo>
                    <a:pt x="33793" y="70849"/>
                    <a:pt x="31090" y="70849"/>
                    <a:pt x="31090" y="70849"/>
                  </a:cubicBezTo>
                  <a:cubicBezTo>
                    <a:pt x="29738" y="70849"/>
                    <a:pt x="29738" y="68146"/>
                    <a:pt x="28386" y="66794"/>
                  </a:cubicBezTo>
                  <a:cubicBezTo>
                    <a:pt x="27034" y="64091"/>
                    <a:pt x="25683" y="62739"/>
                    <a:pt x="24331" y="61387"/>
                  </a:cubicBezTo>
                  <a:cubicBezTo>
                    <a:pt x="22979" y="60036"/>
                    <a:pt x="20276" y="60036"/>
                    <a:pt x="17572" y="60036"/>
                  </a:cubicBezTo>
                  <a:cubicBezTo>
                    <a:pt x="16221" y="60036"/>
                    <a:pt x="13517" y="60036"/>
                    <a:pt x="13517" y="58684"/>
                  </a:cubicBezTo>
                  <a:cubicBezTo>
                    <a:pt x="13517" y="58684"/>
                    <a:pt x="13517" y="55980"/>
                    <a:pt x="13517" y="54629"/>
                  </a:cubicBezTo>
                  <a:cubicBezTo>
                    <a:pt x="13517" y="51925"/>
                    <a:pt x="14869" y="49222"/>
                    <a:pt x="13517" y="47870"/>
                  </a:cubicBezTo>
                  <a:cubicBezTo>
                    <a:pt x="12165" y="45167"/>
                    <a:pt x="10814" y="43815"/>
                    <a:pt x="9462" y="42463"/>
                  </a:cubicBezTo>
                  <a:cubicBezTo>
                    <a:pt x="8110" y="41112"/>
                    <a:pt x="6759" y="39760"/>
                    <a:pt x="6759" y="38408"/>
                  </a:cubicBezTo>
                  <a:cubicBezTo>
                    <a:pt x="6759" y="37056"/>
                    <a:pt x="8110" y="35705"/>
                    <a:pt x="9462" y="34353"/>
                  </a:cubicBezTo>
                  <a:cubicBezTo>
                    <a:pt x="10814" y="33001"/>
                    <a:pt x="13517" y="31649"/>
                    <a:pt x="13517" y="28946"/>
                  </a:cubicBezTo>
                  <a:cubicBezTo>
                    <a:pt x="14869" y="26243"/>
                    <a:pt x="13517" y="24891"/>
                    <a:pt x="13517" y="22187"/>
                  </a:cubicBezTo>
                  <a:cubicBezTo>
                    <a:pt x="13517" y="20836"/>
                    <a:pt x="12165" y="18132"/>
                    <a:pt x="13517" y="18132"/>
                  </a:cubicBezTo>
                  <a:cubicBezTo>
                    <a:pt x="13517" y="16781"/>
                    <a:pt x="16221" y="16781"/>
                    <a:pt x="17572" y="16781"/>
                  </a:cubicBezTo>
                  <a:cubicBezTo>
                    <a:pt x="20276" y="16781"/>
                    <a:pt x="22979" y="16781"/>
                    <a:pt x="24331" y="15429"/>
                  </a:cubicBezTo>
                  <a:cubicBezTo>
                    <a:pt x="25683" y="14077"/>
                    <a:pt x="27034" y="11374"/>
                    <a:pt x="28386" y="10022"/>
                  </a:cubicBezTo>
                  <a:cubicBezTo>
                    <a:pt x="29738" y="8670"/>
                    <a:pt x="29738" y="5967"/>
                    <a:pt x="31090" y="5967"/>
                  </a:cubicBezTo>
                  <a:cubicBezTo>
                    <a:pt x="31090" y="5967"/>
                    <a:pt x="31090" y="5967"/>
                    <a:pt x="31090" y="5967"/>
                  </a:cubicBezTo>
                  <a:cubicBezTo>
                    <a:pt x="32441" y="5967"/>
                    <a:pt x="33793" y="7319"/>
                    <a:pt x="35145" y="7319"/>
                  </a:cubicBezTo>
                  <a:cubicBezTo>
                    <a:pt x="37848" y="8670"/>
                    <a:pt x="39200" y="10022"/>
                    <a:pt x="41903" y="10022"/>
                  </a:cubicBezTo>
                  <a:cubicBezTo>
                    <a:pt x="44607" y="10022"/>
                    <a:pt x="47310" y="8670"/>
                    <a:pt x="48662" y="7319"/>
                  </a:cubicBezTo>
                  <a:cubicBezTo>
                    <a:pt x="50014" y="5967"/>
                    <a:pt x="52717" y="5967"/>
                    <a:pt x="52717" y="5967"/>
                  </a:cubicBezTo>
                  <a:cubicBezTo>
                    <a:pt x="54069" y="5967"/>
                    <a:pt x="54069" y="8670"/>
                    <a:pt x="55421" y="10022"/>
                  </a:cubicBezTo>
                  <a:cubicBezTo>
                    <a:pt x="56772" y="12725"/>
                    <a:pt x="58124" y="14077"/>
                    <a:pt x="59476" y="15429"/>
                  </a:cubicBezTo>
                  <a:cubicBezTo>
                    <a:pt x="60827" y="16781"/>
                    <a:pt x="63531" y="16781"/>
                    <a:pt x="66234" y="16781"/>
                  </a:cubicBezTo>
                  <a:cubicBezTo>
                    <a:pt x="67586" y="16781"/>
                    <a:pt x="70290" y="16781"/>
                    <a:pt x="70290" y="18132"/>
                  </a:cubicBezTo>
                  <a:cubicBezTo>
                    <a:pt x="70290" y="18132"/>
                    <a:pt x="70290" y="20836"/>
                    <a:pt x="70290" y="22187"/>
                  </a:cubicBezTo>
                  <a:cubicBezTo>
                    <a:pt x="70290" y="24891"/>
                    <a:pt x="68938" y="27594"/>
                    <a:pt x="70290" y="28946"/>
                  </a:cubicBezTo>
                  <a:cubicBezTo>
                    <a:pt x="71641" y="31649"/>
                    <a:pt x="72993" y="33001"/>
                    <a:pt x="74345" y="34353"/>
                  </a:cubicBezTo>
                  <a:cubicBezTo>
                    <a:pt x="75696" y="35705"/>
                    <a:pt x="77048" y="37056"/>
                    <a:pt x="77048" y="38408"/>
                  </a:cubicBezTo>
                  <a:cubicBezTo>
                    <a:pt x="77048" y="39760"/>
                    <a:pt x="75696" y="41112"/>
                    <a:pt x="74345" y="42463"/>
                  </a:cubicBezTo>
                  <a:lnTo>
                    <a:pt x="74345" y="4246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4" name="Szabadkézi sokszög: alakzat 513">
              <a:extLst>
                <a:ext uri="{FF2B5EF4-FFF2-40B4-BE49-F238E27FC236}">
                  <a16:creationId xmlns:a16="http://schemas.microsoft.com/office/drawing/2014/main" id="{CF7E8717-8BB1-49F9-A459-E7C035288B9A}"/>
                </a:ext>
              </a:extLst>
            </p:cNvPr>
            <p:cNvSpPr/>
            <p:nvPr/>
          </p:nvSpPr>
          <p:spPr>
            <a:xfrm>
              <a:off x="422462" y="3652062"/>
              <a:ext cx="40552" cy="40552"/>
            </a:xfrm>
            <a:custGeom>
              <a:avLst/>
              <a:gdLst>
                <a:gd name="connsiteX0" fmla="*/ 24331 w 40551"/>
                <a:gd name="connsiteY0" fmla="*/ 0 h 40551"/>
                <a:gd name="connsiteX1" fmla="*/ 0 w 40551"/>
                <a:gd name="connsiteY1" fmla="*/ 22979 h 40551"/>
                <a:gd name="connsiteX2" fmla="*/ 24331 w 40551"/>
                <a:gd name="connsiteY2" fmla="*/ 45959 h 40551"/>
                <a:gd name="connsiteX3" fmla="*/ 48662 w 40551"/>
                <a:gd name="connsiteY3" fmla="*/ 22979 h 40551"/>
                <a:gd name="connsiteX4" fmla="*/ 24331 w 40551"/>
                <a:gd name="connsiteY4" fmla="*/ 0 h 40551"/>
                <a:gd name="connsiteX5" fmla="*/ 24331 w 40551"/>
                <a:gd name="connsiteY5" fmla="*/ 0 h 40551"/>
                <a:gd name="connsiteX6" fmla="*/ 24331 w 40551"/>
                <a:gd name="connsiteY6" fmla="*/ 41903 h 40551"/>
                <a:gd name="connsiteX7" fmla="*/ 5407 w 40551"/>
                <a:gd name="connsiteY7" fmla="*/ 24331 h 40551"/>
                <a:gd name="connsiteX8" fmla="*/ 24331 w 40551"/>
                <a:gd name="connsiteY8" fmla="*/ 6759 h 40551"/>
                <a:gd name="connsiteX9" fmla="*/ 43255 w 40551"/>
                <a:gd name="connsiteY9" fmla="*/ 24331 h 40551"/>
                <a:gd name="connsiteX10" fmla="*/ 24331 w 40551"/>
                <a:gd name="connsiteY10" fmla="*/ 41903 h 40551"/>
                <a:gd name="connsiteX11" fmla="*/ 24331 w 40551"/>
                <a:gd name="connsiteY11" fmla="*/ 41903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51" h="40551">
                  <a:moveTo>
                    <a:pt x="24331" y="0"/>
                  </a:moveTo>
                  <a:cubicBezTo>
                    <a:pt x="10814" y="0"/>
                    <a:pt x="0" y="10814"/>
                    <a:pt x="0" y="22979"/>
                  </a:cubicBezTo>
                  <a:cubicBezTo>
                    <a:pt x="0" y="36496"/>
                    <a:pt x="10814" y="45959"/>
                    <a:pt x="24331" y="45959"/>
                  </a:cubicBezTo>
                  <a:cubicBezTo>
                    <a:pt x="37848" y="45959"/>
                    <a:pt x="48662" y="35145"/>
                    <a:pt x="48662" y="22979"/>
                  </a:cubicBezTo>
                  <a:cubicBezTo>
                    <a:pt x="47310" y="10814"/>
                    <a:pt x="36496" y="0"/>
                    <a:pt x="24331" y="0"/>
                  </a:cubicBezTo>
                  <a:lnTo>
                    <a:pt x="24331" y="0"/>
                  </a:lnTo>
                  <a:close/>
                  <a:moveTo>
                    <a:pt x="24331" y="41903"/>
                  </a:moveTo>
                  <a:cubicBezTo>
                    <a:pt x="13517" y="41903"/>
                    <a:pt x="5407" y="33793"/>
                    <a:pt x="5407" y="24331"/>
                  </a:cubicBezTo>
                  <a:cubicBezTo>
                    <a:pt x="5407" y="14869"/>
                    <a:pt x="13517" y="6759"/>
                    <a:pt x="24331" y="6759"/>
                  </a:cubicBezTo>
                  <a:cubicBezTo>
                    <a:pt x="35145" y="6759"/>
                    <a:pt x="43255" y="14869"/>
                    <a:pt x="43255" y="24331"/>
                  </a:cubicBezTo>
                  <a:cubicBezTo>
                    <a:pt x="41903" y="33793"/>
                    <a:pt x="33793" y="41903"/>
                    <a:pt x="24331" y="41903"/>
                  </a:cubicBezTo>
                  <a:lnTo>
                    <a:pt x="24331" y="4190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aphicFrame>
        <p:nvGraphicFramePr>
          <p:cNvPr id="515" name="Diagram 1">
            <a:extLst>
              <a:ext uri="{FF2B5EF4-FFF2-40B4-BE49-F238E27FC236}">
                <a16:creationId xmlns:a16="http://schemas.microsoft.com/office/drawing/2014/main" id="{D725EC93-6866-4EE7-94A1-B244838BE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595335"/>
              </p:ext>
            </p:extLst>
          </p:nvPr>
        </p:nvGraphicFramePr>
        <p:xfrm>
          <a:off x="3294041" y="3720788"/>
          <a:ext cx="3188121" cy="193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516" name="Diagram 3">
            <a:extLst>
              <a:ext uri="{FF2B5EF4-FFF2-40B4-BE49-F238E27FC236}">
                <a16:creationId xmlns:a16="http://schemas.microsoft.com/office/drawing/2014/main" id="{800C9CD2-79B5-47DE-82AD-60367FC33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75690"/>
              </p:ext>
            </p:extLst>
          </p:nvPr>
        </p:nvGraphicFramePr>
        <p:xfrm>
          <a:off x="248725" y="7611785"/>
          <a:ext cx="3419361" cy="19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170" name="Egyenes összekötő 169">
            <a:extLst>
              <a:ext uri="{FF2B5EF4-FFF2-40B4-BE49-F238E27FC236}">
                <a16:creationId xmlns:a16="http://schemas.microsoft.com/office/drawing/2014/main" id="{715722A1-6E2C-40B2-9F23-D71431442C34}"/>
              </a:ext>
            </a:extLst>
          </p:cNvPr>
          <p:cNvCxnSpPr>
            <a:cxnSpLocks/>
          </p:cNvCxnSpPr>
          <p:nvPr/>
        </p:nvCxnSpPr>
        <p:spPr>
          <a:xfrm>
            <a:off x="780140" y="7817145"/>
            <a:ext cx="1" cy="1524196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Egyenes összekötő 152">
            <a:extLst>
              <a:ext uri="{FF2B5EF4-FFF2-40B4-BE49-F238E27FC236}">
                <a16:creationId xmlns:a16="http://schemas.microsoft.com/office/drawing/2014/main" id="{8301F3B2-BD2F-47D3-80E9-858F36785BDE}"/>
              </a:ext>
            </a:extLst>
          </p:cNvPr>
          <p:cNvCxnSpPr>
            <a:cxnSpLocks/>
          </p:cNvCxnSpPr>
          <p:nvPr/>
        </p:nvCxnSpPr>
        <p:spPr>
          <a:xfrm>
            <a:off x="5570133" y="6323222"/>
            <a:ext cx="1" cy="860368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8CFCCA-5110-4ECF-944E-7E683A913525}"/>
              </a:ext>
            </a:extLst>
          </p:cNvPr>
          <p:cNvGrpSpPr/>
          <p:nvPr/>
        </p:nvGrpSpPr>
        <p:grpSpPr>
          <a:xfrm>
            <a:off x="3588193" y="3323951"/>
            <a:ext cx="2906071" cy="437763"/>
            <a:chOff x="3588193" y="3476351"/>
            <a:chExt cx="2906071" cy="437763"/>
          </a:xfrm>
        </p:grpSpPr>
        <p:sp>
          <p:nvSpPr>
            <p:cNvPr id="87" name="Szövegdoboz 86">
              <a:extLst>
                <a:ext uri="{FF2B5EF4-FFF2-40B4-BE49-F238E27FC236}">
                  <a16:creationId xmlns:a16="http://schemas.microsoft.com/office/drawing/2014/main" id="{131D218E-A285-45A5-B636-EC2721D60FFB}"/>
                </a:ext>
              </a:extLst>
            </p:cNvPr>
            <p:cNvSpPr txBox="1"/>
            <p:nvPr/>
          </p:nvSpPr>
          <p:spPr>
            <a:xfrm>
              <a:off x="4021882" y="3525504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Ágazati eloszlás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220" name="Szabadkézi sokszög: alakzat 219">
              <a:extLst>
                <a:ext uri="{FF2B5EF4-FFF2-40B4-BE49-F238E27FC236}">
                  <a16:creationId xmlns:a16="http://schemas.microsoft.com/office/drawing/2014/main" id="{AD41D7CA-213B-4AAE-A362-E640B16FB293}"/>
                </a:ext>
              </a:extLst>
            </p:cNvPr>
            <p:cNvSpPr/>
            <p:nvPr/>
          </p:nvSpPr>
          <p:spPr>
            <a:xfrm>
              <a:off x="3616579" y="3823744"/>
              <a:ext cx="297379" cy="13517"/>
            </a:xfrm>
            <a:custGeom>
              <a:avLst/>
              <a:gdLst>
                <a:gd name="connsiteX0" fmla="*/ 297379 w 297378"/>
                <a:gd name="connsiteY0" fmla="*/ 6759 h 13517"/>
                <a:gd name="connsiteX1" fmla="*/ 148689 w 297378"/>
                <a:gd name="connsiteY1" fmla="*/ 13517 h 13517"/>
                <a:gd name="connsiteX2" fmla="*/ 0 w 297378"/>
                <a:gd name="connsiteY2" fmla="*/ 6759 h 13517"/>
                <a:gd name="connsiteX3" fmla="*/ 148689 w 297378"/>
                <a:gd name="connsiteY3" fmla="*/ 0 h 13517"/>
                <a:gd name="connsiteX4" fmla="*/ 297379 w 297378"/>
                <a:gd name="connsiteY4" fmla="*/ 6759 h 13517"/>
                <a:gd name="connsiteX5" fmla="*/ 297379 w 297378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78" h="13517">
                  <a:moveTo>
                    <a:pt x="297379" y="6759"/>
                  </a:moveTo>
                  <a:cubicBezTo>
                    <a:pt x="297379" y="10814"/>
                    <a:pt x="231144" y="13517"/>
                    <a:pt x="148689" y="13517"/>
                  </a:cubicBezTo>
                  <a:cubicBezTo>
                    <a:pt x="66234" y="13517"/>
                    <a:pt x="0" y="10814"/>
                    <a:pt x="0" y="6759"/>
                  </a:cubicBezTo>
                  <a:cubicBezTo>
                    <a:pt x="0" y="2704"/>
                    <a:pt x="66234" y="0"/>
                    <a:pt x="148689" y="0"/>
                  </a:cubicBezTo>
                  <a:cubicBezTo>
                    <a:pt x="231144" y="0"/>
                    <a:pt x="297379" y="2704"/>
                    <a:pt x="297379" y="6759"/>
                  </a:cubicBezTo>
                  <a:lnTo>
                    <a:pt x="297379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Szabadkézi sokszög: alakzat 220">
              <a:extLst>
                <a:ext uri="{FF2B5EF4-FFF2-40B4-BE49-F238E27FC236}">
                  <a16:creationId xmlns:a16="http://schemas.microsoft.com/office/drawing/2014/main" id="{F98EA52E-20F4-4D42-8792-77EFE72C1A67}"/>
                </a:ext>
              </a:extLst>
            </p:cNvPr>
            <p:cNvSpPr/>
            <p:nvPr/>
          </p:nvSpPr>
          <p:spPr>
            <a:xfrm>
              <a:off x="3600358" y="3477649"/>
              <a:ext cx="310896" cy="297379"/>
            </a:xfrm>
            <a:custGeom>
              <a:avLst/>
              <a:gdLst>
                <a:gd name="connsiteX0" fmla="*/ 0 w 310895"/>
                <a:gd name="connsiteY0" fmla="*/ 252826 h 297378"/>
                <a:gd name="connsiteX1" fmla="*/ 50014 w 310895"/>
                <a:gd name="connsiteY1" fmla="*/ 308247 h 297378"/>
                <a:gd name="connsiteX2" fmla="*/ 213572 w 310895"/>
                <a:gd name="connsiteY2" fmla="*/ 204164 h 297378"/>
                <a:gd name="connsiteX3" fmla="*/ 274399 w 310895"/>
                <a:gd name="connsiteY3" fmla="*/ 81157 h 297378"/>
                <a:gd name="connsiteX4" fmla="*/ 144634 w 310895"/>
                <a:gd name="connsiteY4" fmla="*/ 1406 h 297378"/>
                <a:gd name="connsiteX5" fmla="*/ 5407 w 310895"/>
                <a:gd name="connsiteY5" fmla="*/ 150095 h 297378"/>
                <a:gd name="connsiteX6" fmla="*/ 0 w 310895"/>
                <a:gd name="connsiteY6" fmla="*/ 252826 h 297378"/>
                <a:gd name="connsiteX7" fmla="*/ 0 w 310895"/>
                <a:gd name="connsiteY7" fmla="*/ 252826 h 2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895" h="297378">
                  <a:moveTo>
                    <a:pt x="0" y="252826"/>
                  </a:moveTo>
                  <a:cubicBezTo>
                    <a:pt x="0" y="289322"/>
                    <a:pt x="6759" y="310950"/>
                    <a:pt x="50014" y="308247"/>
                  </a:cubicBezTo>
                  <a:cubicBezTo>
                    <a:pt x="109490" y="304191"/>
                    <a:pt x="167613" y="198757"/>
                    <a:pt x="213572" y="204164"/>
                  </a:cubicBezTo>
                  <a:cubicBezTo>
                    <a:pt x="259531" y="208219"/>
                    <a:pt x="367668" y="158206"/>
                    <a:pt x="274399" y="81157"/>
                  </a:cubicBezTo>
                  <a:cubicBezTo>
                    <a:pt x="201406" y="20330"/>
                    <a:pt x="217627" y="-6705"/>
                    <a:pt x="144634" y="1406"/>
                  </a:cubicBezTo>
                  <a:cubicBezTo>
                    <a:pt x="62179" y="9516"/>
                    <a:pt x="13517" y="70344"/>
                    <a:pt x="5407" y="150095"/>
                  </a:cubicBezTo>
                  <a:cubicBezTo>
                    <a:pt x="0" y="202812"/>
                    <a:pt x="0" y="240661"/>
                    <a:pt x="0" y="252826"/>
                  </a:cubicBezTo>
                  <a:lnTo>
                    <a:pt x="0" y="252826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Szabadkézi sokszög: alakzat 221">
              <a:extLst>
                <a:ext uri="{FF2B5EF4-FFF2-40B4-BE49-F238E27FC236}">
                  <a16:creationId xmlns:a16="http://schemas.microsoft.com/office/drawing/2014/main" id="{A113701B-2308-47E5-9862-9AD0D45F0F4E}"/>
                </a:ext>
              </a:extLst>
            </p:cNvPr>
            <p:cNvSpPr/>
            <p:nvPr/>
          </p:nvSpPr>
          <p:spPr>
            <a:xfrm>
              <a:off x="3650372" y="3587193"/>
              <a:ext cx="270344" cy="175724"/>
            </a:xfrm>
            <a:custGeom>
              <a:avLst/>
              <a:gdLst>
                <a:gd name="connsiteX0" fmla="*/ 268993 w 270344"/>
                <a:gd name="connsiteY0" fmla="*/ 185186 h 175723"/>
                <a:gd name="connsiteX1" fmla="*/ 0 w 270344"/>
                <a:gd name="connsiteY1" fmla="*/ 185186 h 175723"/>
                <a:gd name="connsiteX2" fmla="*/ 0 w 270344"/>
                <a:gd name="connsiteY2" fmla="*/ 20276 h 175723"/>
                <a:gd name="connsiteX3" fmla="*/ 20276 w 270344"/>
                <a:gd name="connsiteY3" fmla="*/ 0 h 175723"/>
                <a:gd name="connsiteX4" fmla="*/ 250069 w 270344"/>
                <a:gd name="connsiteY4" fmla="*/ 0 h 175723"/>
                <a:gd name="connsiteX5" fmla="*/ 270344 w 270344"/>
                <a:gd name="connsiteY5" fmla="*/ 20276 h 175723"/>
                <a:gd name="connsiteX6" fmla="*/ 268993 w 270344"/>
                <a:gd name="connsiteY6" fmla="*/ 185186 h 175723"/>
                <a:gd name="connsiteX7" fmla="*/ 268993 w 270344"/>
                <a:gd name="connsiteY7" fmla="*/ 185186 h 175723"/>
                <a:gd name="connsiteX8" fmla="*/ 268993 w 270344"/>
                <a:gd name="connsiteY8" fmla="*/ 185186 h 175723"/>
                <a:gd name="connsiteX9" fmla="*/ 268993 w 270344"/>
                <a:gd name="connsiteY9" fmla="*/ 185186 h 17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4" h="175723">
                  <a:moveTo>
                    <a:pt x="268993" y="185186"/>
                  </a:moveTo>
                  <a:lnTo>
                    <a:pt x="0" y="185186"/>
                  </a:lnTo>
                  <a:lnTo>
                    <a:pt x="0" y="20276"/>
                  </a:lnTo>
                  <a:cubicBezTo>
                    <a:pt x="0" y="9462"/>
                    <a:pt x="8110" y="0"/>
                    <a:pt x="20276" y="0"/>
                  </a:cubicBezTo>
                  <a:lnTo>
                    <a:pt x="250069" y="0"/>
                  </a:lnTo>
                  <a:cubicBezTo>
                    <a:pt x="260882" y="0"/>
                    <a:pt x="270344" y="8110"/>
                    <a:pt x="270344" y="20276"/>
                  </a:cubicBezTo>
                  <a:lnTo>
                    <a:pt x="268993" y="185186"/>
                  </a:lnTo>
                  <a:lnTo>
                    <a:pt x="268993" y="185186"/>
                  </a:lnTo>
                  <a:lnTo>
                    <a:pt x="268993" y="185186"/>
                  </a:lnTo>
                  <a:lnTo>
                    <a:pt x="268993" y="185186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Szabadkézi sokszög: alakzat 222">
              <a:extLst>
                <a:ext uri="{FF2B5EF4-FFF2-40B4-BE49-F238E27FC236}">
                  <a16:creationId xmlns:a16="http://schemas.microsoft.com/office/drawing/2014/main" id="{F3633F2F-A5E0-4800-BBB3-1CC229A784AA}"/>
                </a:ext>
              </a:extLst>
            </p:cNvPr>
            <p:cNvSpPr/>
            <p:nvPr/>
          </p:nvSpPr>
          <p:spPr>
            <a:xfrm>
              <a:off x="3646317" y="3616931"/>
              <a:ext cx="13517" cy="121655"/>
            </a:xfrm>
            <a:custGeom>
              <a:avLst/>
              <a:gdLst>
                <a:gd name="connsiteX0" fmla="*/ 4055 w 0"/>
                <a:gd name="connsiteY0" fmla="*/ 129765 h 121654"/>
                <a:gd name="connsiteX1" fmla="*/ 6759 w 0"/>
                <a:gd name="connsiteY1" fmla="*/ 128414 h 121654"/>
                <a:gd name="connsiteX2" fmla="*/ 6759 w 0"/>
                <a:gd name="connsiteY2" fmla="*/ 4055 h 121654"/>
                <a:gd name="connsiteX3" fmla="*/ 0 w 0"/>
                <a:gd name="connsiteY3" fmla="*/ 0 h 121654"/>
                <a:gd name="connsiteX4" fmla="*/ 0 w 0"/>
                <a:gd name="connsiteY4" fmla="*/ 132469 h 121654"/>
                <a:gd name="connsiteX5" fmla="*/ 4055 w 0"/>
                <a:gd name="connsiteY5" fmla="*/ 129765 h 121654"/>
                <a:gd name="connsiteX6" fmla="*/ 4055 w 0"/>
                <a:gd name="connsiteY6" fmla="*/ 129765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1654">
                  <a:moveTo>
                    <a:pt x="4055" y="129765"/>
                  </a:moveTo>
                  <a:cubicBezTo>
                    <a:pt x="5407" y="128414"/>
                    <a:pt x="5407" y="128414"/>
                    <a:pt x="6759" y="128414"/>
                  </a:cubicBezTo>
                  <a:lnTo>
                    <a:pt x="6759" y="4055"/>
                  </a:lnTo>
                  <a:cubicBezTo>
                    <a:pt x="4055" y="2703"/>
                    <a:pt x="2704" y="1351"/>
                    <a:pt x="0" y="0"/>
                  </a:cubicBezTo>
                  <a:lnTo>
                    <a:pt x="0" y="132469"/>
                  </a:lnTo>
                  <a:cubicBezTo>
                    <a:pt x="1352" y="131117"/>
                    <a:pt x="2704" y="129765"/>
                    <a:pt x="4055" y="129765"/>
                  </a:cubicBezTo>
                  <a:lnTo>
                    <a:pt x="4055" y="12976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Szabadkézi sokszög: alakzat 223">
              <a:extLst>
                <a:ext uri="{FF2B5EF4-FFF2-40B4-BE49-F238E27FC236}">
                  <a16:creationId xmlns:a16="http://schemas.microsoft.com/office/drawing/2014/main" id="{670D5E74-D777-4D61-9FD5-7A2CA504CF9C}"/>
                </a:ext>
              </a:extLst>
            </p:cNvPr>
            <p:cNvSpPr/>
            <p:nvPr/>
          </p:nvSpPr>
          <p:spPr>
            <a:xfrm>
              <a:off x="3640910" y="3587193"/>
              <a:ext cx="270344" cy="175724"/>
            </a:xfrm>
            <a:custGeom>
              <a:avLst/>
              <a:gdLst>
                <a:gd name="connsiteX0" fmla="*/ 267641 w 270344"/>
                <a:gd name="connsiteY0" fmla="*/ 185186 h 175723"/>
                <a:gd name="connsiteX1" fmla="*/ 0 w 270344"/>
                <a:gd name="connsiteY1" fmla="*/ 185186 h 175723"/>
                <a:gd name="connsiteX2" fmla="*/ 0 w 270344"/>
                <a:gd name="connsiteY2" fmla="*/ 20276 h 175723"/>
                <a:gd name="connsiteX3" fmla="*/ 20276 w 270344"/>
                <a:gd name="connsiteY3" fmla="*/ 0 h 175723"/>
                <a:gd name="connsiteX4" fmla="*/ 250068 w 270344"/>
                <a:gd name="connsiteY4" fmla="*/ 0 h 175723"/>
                <a:gd name="connsiteX5" fmla="*/ 270344 w 270344"/>
                <a:gd name="connsiteY5" fmla="*/ 20276 h 175723"/>
                <a:gd name="connsiteX6" fmla="*/ 267641 w 270344"/>
                <a:gd name="connsiteY6" fmla="*/ 185186 h 175723"/>
                <a:gd name="connsiteX7" fmla="*/ 267641 w 270344"/>
                <a:gd name="connsiteY7" fmla="*/ 185186 h 175723"/>
                <a:gd name="connsiteX8" fmla="*/ 267641 w 270344"/>
                <a:gd name="connsiteY8" fmla="*/ 185186 h 175723"/>
                <a:gd name="connsiteX9" fmla="*/ 267641 w 270344"/>
                <a:gd name="connsiteY9" fmla="*/ 185186 h 17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4" h="175723">
                  <a:moveTo>
                    <a:pt x="267641" y="185186"/>
                  </a:moveTo>
                  <a:lnTo>
                    <a:pt x="0" y="185186"/>
                  </a:lnTo>
                  <a:lnTo>
                    <a:pt x="0" y="20276"/>
                  </a:lnTo>
                  <a:cubicBezTo>
                    <a:pt x="0" y="9462"/>
                    <a:pt x="8110" y="0"/>
                    <a:pt x="20276" y="0"/>
                  </a:cubicBezTo>
                  <a:lnTo>
                    <a:pt x="250068" y="0"/>
                  </a:lnTo>
                  <a:cubicBezTo>
                    <a:pt x="260882" y="0"/>
                    <a:pt x="270344" y="8110"/>
                    <a:pt x="270344" y="20276"/>
                  </a:cubicBezTo>
                  <a:lnTo>
                    <a:pt x="267641" y="185186"/>
                  </a:lnTo>
                  <a:lnTo>
                    <a:pt x="267641" y="185186"/>
                  </a:lnTo>
                  <a:lnTo>
                    <a:pt x="267641" y="185186"/>
                  </a:lnTo>
                  <a:lnTo>
                    <a:pt x="267641" y="185186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Szabadkézi sokszög: alakzat 224">
              <a:extLst>
                <a:ext uri="{FF2B5EF4-FFF2-40B4-BE49-F238E27FC236}">
                  <a16:creationId xmlns:a16="http://schemas.microsoft.com/office/drawing/2014/main" id="{9BB8E81A-9086-42BD-946B-A238FA062991}"/>
                </a:ext>
              </a:extLst>
            </p:cNvPr>
            <p:cNvSpPr/>
            <p:nvPr/>
          </p:nvSpPr>
          <p:spPr>
            <a:xfrm>
              <a:off x="3601710" y="3769675"/>
              <a:ext cx="283861" cy="13517"/>
            </a:xfrm>
            <a:custGeom>
              <a:avLst/>
              <a:gdLst>
                <a:gd name="connsiteX0" fmla="*/ 0 w 283861"/>
                <a:gd name="connsiteY0" fmla="*/ 0 h 13517"/>
                <a:gd name="connsiteX1" fmla="*/ 287916 w 283861"/>
                <a:gd name="connsiteY1" fmla="*/ 0 h 13517"/>
                <a:gd name="connsiteX2" fmla="*/ 287916 w 283861"/>
                <a:gd name="connsiteY2" fmla="*/ 21628 h 13517"/>
                <a:gd name="connsiteX3" fmla="*/ 0 w 283861"/>
                <a:gd name="connsiteY3" fmla="*/ 21628 h 13517"/>
                <a:gd name="connsiteX4" fmla="*/ 0 w 283861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61" h="13517">
                  <a:moveTo>
                    <a:pt x="0" y="0"/>
                  </a:moveTo>
                  <a:lnTo>
                    <a:pt x="287916" y="0"/>
                  </a:lnTo>
                  <a:lnTo>
                    <a:pt x="287916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Szabadkézi sokszög: alakzat 225">
              <a:extLst>
                <a:ext uri="{FF2B5EF4-FFF2-40B4-BE49-F238E27FC236}">
                  <a16:creationId xmlns:a16="http://schemas.microsoft.com/office/drawing/2014/main" id="{6A0CC381-7564-44B1-92EC-F70C36A45495}"/>
                </a:ext>
              </a:extLst>
            </p:cNvPr>
            <p:cNvSpPr/>
            <p:nvPr/>
          </p:nvSpPr>
          <p:spPr>
            <a:xfrm>
              <a:off x="3878813" y="3769675"/>
              <a:ext cx="40552" cy="13517"/>
            </a:xfrm>
            <a:custGeom>
              <a:avLst/>
              <a:gdLst>
                <a:gd name="connsiteX0" fmla="*/ 0 w 40551"/>
                <a:gd name="connsiteY0" fmla="*/ 0 h 13517"/>
                <a:gd name="connsiteX1" fmla="*/ 40552 w 40551"/>
                <a:gd name="connsiteY1" fmla="*/ 0 h 13517"/>
                <a:gd name="connsiteX2" fmla="*/ 40552 w 40551"/>
                <a:gd name="connsiteY2" fmla="*/ 21628 h 13517"/>
                <a:gd name="connsiteX3" fmla="*/ 0 w 40551"/>
                <a:gd name="connsiteY3" fmla="*/ 21628 h 13517"/>
                <a:gd name="connsiteX4" fmla="*/ 0 w 40551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 h="13517">
                  <a:moveTo>
                    <a:pt x="0" y="0"/>
                  </a:moveTo>
                  <a:lnTo>
                    <a:pt x="40552" y="0"/>
                  </a:lnTo>
                  <a:lnTo>
                    <a:pt x="40552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Szabadkézi sokszög: alakzat 226">
              <a:extLst>
                <a:ext uri="{FF2B5EF4-FFF2-40B4-BE49-F238E27FC236}">
                  <a16:creationId xmlns:a16="http://schemas.microsoft.com/office/drawing/2014/main" id="{C7248CCE-EC3D-4DDC-8ABA-3D291B2B59FE}"/>
                </a:ext>
              </a:extLst>
            </p:cNvPr>
            <p:cNvSpPr/>
            <p:nvPr/>
          </p:nvSpPr>
          <p:spPr>
            <a:xfrm>
              <a:off x="3599007" y="3584489"/>
              <a:ext cx="310896" cy="202758"/>
            </a:xfrm>
            <a:custGeom>
              <a:avLst/>
              <a:gdLst>
                <a:gd name="connsiteX0" fmla="*/ 300082 w 310895"/>
                <a:gd name="connsiteY0" fmla="*/ 0 h 202758"/>
                <a:gd name="connsiteX1" fmla="*/ 60827 w 310895"/>
                <a:gd name="connsiteY1" fmla="*/ 0 h 202758"/>
                <a:gd name="connsiteX2" fmla="*/ 37848 w 310895"/>
                <a:gd name="connsiteY2" fmla="*/ 22979 h 202758"/>
                <a:gd name="connsiteX3" fmla="*/ 37848 w 310895"/>
                <a:gd name="connsiteY3" fmla="*/ 182482 h 202758"/>
                <a:gd name="connsiteX4" fmla="*/ 2704 w 310895"/>
                <a:gd name="connsiteY4" fmla="*/ 182482 h 202758"/>
                <a:gd name="connsiteX5" fmla="*/ 0 w 310895"/>
                <a:gd name="connsiteY5" fmla="*/ 185186 h 202758"/>
                <a:gd name="connsiteX6" fmla="*/ 0 w 310895"/>
                <a:gd name="connsiteY6" fmla="*/ 206814 h 202758"/>
                <a:gd name="connsiteX7" fmla="*/ 2704 w 310895"/>
                <a:gd name="connsiteY7" fmla="*/ 209517 h 202758"/>
                <a:gd name="connsiteX8" fmla="*/ 319006 w 310895"/>
                <a:gd name="connsiteY8" fmla="*/ 209517 h 202758"/>
                <a:gd name="connsiteX9" fmla="*/ 321710 w 310895"/>
                <a:gd name="connsiteY9" fmla="*/ 206814 h 202758"/>
                <a:gd name="connsiteX10" fmla="*/ 321710 w 310895"/>
                <a:gd name="connsiteY10" fmla="*/ 187890 h 202758"/>
                <a:gd name="connsiteX11" fmla="*/ 321710 w 310895"/>
                <a:gd name="connsiteY11" fmla="*/ 185186 h 202758"/>
                <a:gd name="connsiteX12" fmla="*/ 321710 w 310895"/>
                <a:gd name="connsiteY12" fmla="*/ 22979 h 202758"/>
                <a:gd name="connsiteX13" fmla="*/ 300082 w 310895"/>
                <a:gd name="connsiteY13" fmla="*/ 0 h 202758"/>
                <a:gd name="connsiteX14" fmla="*/ 300082 w 310895"/>
                <a:gd name="connsiteY14" fmla="*/ 0 h 202758"/>
                <a:gd name="connsiteX15" fmla="*/ 44607 w 310895"/>
                <a:gd name="connsiteY15" fmla="*/ 22979 h 202758"/>
                <a:gd name="connsiteX16" fmla="*/ 60827 w 310895"/>
                <a:gd name="connsiteY16" fmla="*/ 6759 h 202758"/>
                <a:gd name="connsiteX17" fmla="*/ 290620 w 310895"/>
                <a:gd name="connsiteY17" fmla="*/ 6759 h 202758"/>
                <a:gd name="connsiteX18" fmla="*/ 306841 w 310895"/>
                <a:gd name="connsiteY18" fmla="*/ 22979 h 202758"/>
                <a:gd name="connsiteX19" fmla="*/ 306841 w 310895"/>
                <a:gd name="connsiteY19" fmla="*/ 182482 h 202758"/>
                <a:gd name="connsiteX20" fmla="*/ 44607 w 310895"/>
                <a:gd name="connsiteY20" fmla="*/ 182482 h 202758"/>
                <a:gd name="connsiteX21" fmla="*/ 44607 w 310895"/>
                <a:gd name="connsiteY21" fmla="*/ 22979 h 202758"/>
                <a:gd name="connsiteX22" fmla="*/ 44607 w 310895"/>
                <a:gd name="connsiteY22" fmla="*/ 22979 h 202758"/>
                <a:gd name="connsiteX23" fmla="*/ 44607 w 310895"/>
                <a:gd name="connsiteY23" fmla="*/ 22979 h 202758"/>
                <a:gd name="connsiteX24" fmla="*/ 5407 w 310895"/>
                <a:gd name="connsiteY24" fmla="*/ 187890 h 202758"/>
                <a:gd name="connsiteX25" fmla="*/ 275751 w 310895"/>
                <a:gd name="connsiteY25" fmla="*/ 187890 h 202758"/>
                <a:gd name="connsiteX26" fmla="*/ 275751 w 310895"/>
                <a:gd name="connsiteY26" fmla="*/ 204110 h 202758"/>
                <a:gd name="connsiteX27" fmla="*/ 5407 w 310895"/>
                <a:gd name="connsiteY27" fmla="*/ 204110 h 202758"/>
                <a:gd name="connsiteX28" fmla="*/ 5407 w 310895"/>
                <a:gd name="connsiteY28" fmla="*/ 187890 h 202758"/>
                <a:gd name="connsiteX29" fmla="*/ 5407 w 310895"/>
                <a:gd name="connsiteY29" fmla="*/ 187890 h 202758"/>
                <a:gd name="connsiteX30" fmla="*/ 5407 w 310895"/>
                <a:gd name="connsiteY30" fmla="*/ 187890 h 202758"/>
                <a:gd name="connsiteX31" fmla="*/ 316303 w 310895"/>
                <a:gd name="connsiteY31" fmla="*/ 204110 h 202758"/>
                <a:gd name="connsiteX32" fmla="*/ 282510 w 310895"/>
                <a:gd name="connsiteY32" fmla="*/ 204110 h 202758"/>
                <a:gd name="connsiteX33" fmla="*/ 282510 w 310895"/>
                <a:gd name="connsiteY33" fmla="*/ 187890 h 202758"/>
                <a:gd name="connsiteX34" fmla="*/ 316303 w 310895"/>
                <a:gd name="connsiteY34" fmla="*/ 187890 h 202758"/>
                <a:gd name="connsiteX35" fmla="*/ 316303 w 310895"/>
                <a:gd name="connsiteY35" fmla="*/ 204110 h 202758"/>
                <a:gd name="connsiteX36" fmla="*/ 316303 w 310895"/>
                <a:gd name="connsiteY36" fmla="*/ 204110 h 202758"/>
                <a:gd name="connsiteX37" fmla="*/ 316303 w 310895"/>
                <a:gd name="connsiteY37" fmla="*/ 204110 h 202758"/>
                <a:gd name="connsiteX38" fmla="*/ 316303 w 310895"/>
                <a:gd name="connsiteY38" fmla="*/ 182482 h 202758"/>
                <a:gd name="connsiteX39" fmla="*/ 312248 w 310895"/>
                <a:gd name="connsiteY39" fmla="*/ 182482 h 202758"/>
                <a:gd name="connsiteX40" fmla="*/ 312248 w 310895"/>
                <a:gd name="connsiteY40" fmla="*/ 22979 h 202758"/>
                <a:gd name="connsiteX41" fmla="*/ 306841 w 310895"/>
                <a:gd name="connsiteY41" fmla="*/ 8110 h 202758"/>
                <a:gd name="connsiteX42" fmla="*/ 316303 w 310895"/>
                <a:gd name="connsiteY42" fmla="*/ 22979 h 202758"/>
                <a:gd name="connsiteX43" fmla="*/ 316303 w 310895"/>
                <a:gd name="connsiteY43" fmla="*/ 182482 h 202758"/>
                <a:gd name="connsiteX44" fmla="*/ 316303 w 310895"/>
                <a:gd name="connsiteY44" fmla="*/ 182482 h 202758"/>
                <a:gd name="connsiteX45" fmla="*/ 316303 w 310895"/>
                <a:gd name="connsiteY45" fmla="*/ 182482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10895" h="202758">
                  <a:moveTo>
                    <a:pt x="300082" y="0"/>
                  </a:moveTo>
                  <a:lnTo>
                    <a:pt x="60827" y="0"/>
                  </a:lnTo>
                  <a:cubicBezTo>
                    <a:pt x="48662" y="0"/>
                    <a:pt x="37848" y="10814"/>
                    <a:pt x="37848" y="22979"/>
                  </a:cubicBezTo>
                  <a:lnTo>
                    <a:pt x="37848" y="182482"/>
                  </a:lnTo>
                  <a:lnTo>
                    <a:pt x="2704" y="182482"/>
                  </a:lnTo>
                  <a:cubicBezTo>
                    <a:pt x="1352" y="182482"/>
                    <a:pt x="0" y="183834"/>
                    <a:pt x="0" y="185186"/>
                  </a:cubicBezTo>
                  <a:lnTo>
                    <a:pt x="0" y="206814"/>
                  </a:lnTo>
                  <a:cubicBezTo>
                    <a:pt x="0" y="208165"/>
                    <a:pt x="1352" y="209517"/>
                    <a:pt x="2704" y="209517"/>
                  </a:cubicBezTo>
                  <a:lnTo>
                    <a:pt x="319006" y="209517"/>
                  </a:lnTo>
                  <a:cubicBezTo>
                    <a:pt x="320358" y="209517"/>
                    <a:pt x="321710" y="208165"/>
                    <a:pt x="321710" y="206814"/>
                  </a:cubicBezTo>
                  <a:lnTo>
                    <a:pt x="321710" y="187890"/>
                  </a:lnTo>
                  <a:lnTo>
                    <a:pt x="321710" y="185186"/>
                  </a:lnTo>
                  <a:lnTo>
                    <a:pt x="321710" y="22979"/>
                  </a:lnTo>
                  <a:cubicBezTo>
                    <a:pt x="323061" y="9462"/>
                    <a:pt x="312248" y="0"/>
                    <a:pt x="300082" y="0"/>
                  </a:cubicBezTo>
                  <a:lnTo>
                    <a:pt x="300082" y="0"/>
                  </a:lnTo>
                  <a:close/>
                  <a:moveTo>
                    <a:pt x="44607" y="22979"/>
                  </a:moveTo>
                  <a:cubicBezTo>
                    <a:pt x="44607" y="13517"/>
                    <a:pt x="51365" y="6759"/>
                    <a:pt x="60827" y="6759"/>
                  </a:cubicBezTo>
                  <a:lnTo>
                    <a:pt x="290620" y="6759"/>
                  </a:lnTo>
                  <a:cubicBezTo>
                    <a:pt x="300082" y="6759"/>
                    <a:pt x="306841" y="13517"/>
                    <a:pt x="306841" y="22979"/>
                  </a:cubicBezTo>
                  <a:lnTo>
                    <a:pt x="306841" y="182482"/>
                  </a:lnTo>
                  <a:lnTo>
                    <a:pt x="44607" y="182482"/>
                  </a:lnTo>
                  <a:lnTo>
                    <a:pt x="44607" y="22979"/>
                  </a:lnTo>
                  <a:lnTo>
                    <a:pt x="44607" y="22979"/>
                  </a:lnTo>
                  <a:lnTo>
                    <a:pt x="44607" y="22979"/>
                  </a:lnTo>
                  <a:close/>
                  <a:moveTo>
                    <a:pt x="5407" y="187890"/>
                  </a:moveTo>
                  <a:lnTo>
                    <a:pt x="275751" y="187890"/>
                  </a:lnTo>
                  <a:lnTo>
                    <a:pt x="275751" y="204110"/>
                  </a:lnTo>
                  <a:lnTo>
                    <a:pt x="5407" y="204110"/>
                  </a:lnTo>
                  <a:lnTo>
                    <a:pt x="5407" y="187890"/>
                  </a:lnTo>
                  <a:lnTo>
                    <a:pt x="5407" y="187890"/>
                  </a:lnTo>
                  <a:lnTo>
                    <a:pt x="5407" y="187890"/>
                  </a:lnTo>
                  <a:close/>
                  <a:moveTo>
                    <a:pt x="316303" y="204110"/>
                  </a:moveTo>
                  <a:lnTo>
                    <a:pt x="282510" y="204110"/>
                  </a:lnTo>
                  <a:lnTo>
                    <a:pt x="282510" y="187890"/>
                  </a:lnTo>
                  <a:lnTo>
                    <a:pt x="316303" y="187890"/>
                  </a:lnTo>
                  <a:lnTo>
                    <a:pt x="316303" y="204110"/>
                  </a:lnTo>
                  <a:lnTo>
                    <a:pt x="316303" y="204110"/>
                  </a:lnTo>
                  <a:lnTo>
                    <a:pt x="316303" y="204110"/>
                  </a:lnTo>
                  <a:close/>
                  <a:moveTo>
                    <a:pt x="316303" y="182482"/>
                  </a:moveTo>
                  <a:lnTo>
                    <a:pt x="312248" y="182482"/>
                  </a:lnTo>
                  <a:lnTo>
                    <a:pt x="312248" y="22979"/>
                  </a:lnTo>
                  <a:cubicBezTo>
                    <a:pt x="312248" y="17573"/>
                    <a:pt x="309544" y="12166"/>
                    <a:pt x="306841" y="8110"/>
                  </a:cubicBezTo>
                  <a:cubicBezTo>
                    <a:pt x="312248" y="10814"/>
                    <a:pt x="316303" y="16221"/>
                    <a:pt x="316303" y="22979"/>
                  </a:cubicBezTo>
                  <a:lnTo>
                    <a:pt x="316303" y="182482"/>
                  </a:lnTo>
                  <a:lnTo>
                    <a:pt x="316303" y="182482"/>
                  </a:lnTo>
                  <a:lnTo>
                    <a:pt x="316303" y="182482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Szabadkézi sokszög: alakzat 227">
              <a:extLst>
                <a:ext uri="{FF2B5EF4-FFF2-40B4-BE49-F238E27FC236}">
                  <a16:creationId xmlns:a16="http://schemas.microsoft.com/office/drawing/2014/main" id="{912C1C6B-6425-45DE-AE73-DC55DDF2AF5A}"/>
                </a:ext>
              </a:extLst>
            </p:cNvPr>
            <p:cNvSpPr/>
            <p:nvPr/>
          </p:nvSpPr>
          <p:spPr>
            <a:xfrm>
              <a:off x="3657131" y="3604765"/>
              <a:ext cx="229793" cy="162207"/>
            </a:xfrm>
            <a:custGeom>
              <a:avLst/>
              <a:gdLst>
                <a:gd name="connsiteX0" fmla="*/ 0 w 229792"/>
                <a:gd name="connsiteY0" fmla="*/ 0 h 162206"/>
                <a:gd name="connsiteX1" fmla="*/ 237903 w 229792"/>
                <a:gd name="connsiteY1" fmla="*/ 0 h 162206"/>
                <a:gd name="connsiteX2" fmla="*/ 237903 w 229792"/>
                <a:gd name="connsiteY2" fmla="*/ 163558 h 162206"/>
                <a:gd name="connsiteX3" fmla="*/ 0 w 229792"/>
                <a:gd name="connsiteY3" fmla="*/ 163558 h 162206"/>
                <a:gd name="connsiteX4" fmla="*/ 0 w 229792"/>
                <a:gd name="connsiteY4" fmla="*/ 0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92" h="162206">
                  <a:moveTo>
                    <a:pt x="0" y="0"/>
                  </a:moveTo>
                  <a:lnTo>
                    <a:pt x="237903" y="0"/>
                  </a:lnTo>
                  <a:lnTo>
                    <a:pt x="237903" y="163558"/>
                  </a:lnTo>
                  <a:lnTo>
                    <a:pt x="0" y="16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Szabadkézi sokszög: alakzat 228">
              <a:extLst>
                <a:ext uri="{FF2B5EF4-FFF2-40B4-BE49-F238E27FC236}">
                  <a16:creationId xmlns:a16="http://schemas.microsoft.com/office/drawing/2014/main" id="{A1515648-192C-4D29-8239-C9C06EF23913}"/>
                </a:ext>
              </a:extLst>
            </p:cNvPr>
            <p:cNvSpPr/>
            <p:nvPr/>
          </p:nvSpPr>
          <p:spPr>
            <a:xfrm>
              <a:off x="3686869" y="3606117"/>
              <a:ext cx="202758" cy="148689"/>
            </a:xfrm>
            <a:custGeom>
              <a:avLst/>
              <a:gdLst>
                <a:gd name="connsiteX0" fmla="*/ 205462 w 202758"/>
                <a:gd name="connsiteY0" fmla="*/ 0 h 148689"/>
                <a:gd name="connsiteX1" fmla="*/ 0 w 202758"/>
                <a:gd name="connsiteY1" fmla="*/ 160855 h 148689"/>
                <a:gd name="connsiteX2" fmla="*/ 205462 w 202758"/>
                <a:gd name="connsiteY2" fmla="*/ 160855 h 148689"/>
                <a:gd name="connsiteX3" fmla="*/ 205462 w 202758"/>
                <a:gd name="connsiteY3" fmla="*/ 0 h 14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58" h="148689">
                  <a:moveTo>
                    <a:pt x="205462" y="0"/>
                  </a:moveTo>
                  <a:lnTo>
                    <a:pt x="0" y="160855"/>
                  </a:lnTo>
                  <a:lnTo>
                    <a:pt x="205462" y="160855"/>
                  </a:lnTo>
                  <a:lnTo>
                    <a:pt x="205462" y="0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Szabadkézi sokszög: alakzat 229">
              <a:extLst>
                <a:ext uri="{FF2B5EF4-FFF2-40B4-BE49-F238E27FC236}">
                  <a16:creationId xmlns:a16="http://schemas.microsoft.com/office/drawing/2014/main" id="{6F9475B2-1012-4BD5-8029-5C7C1F1EFD84}"/>
                </a:ext>
              </a:extLst>
            </p:cNvPr>
            <p:cNvSpPr/>
            <p:nvPr/>
          </p:nvSpPr>
          <p:spPr>
            <a:xfrm>
              <a:off x="3653075" y="3602062"/>
              <a:ext cx="243310" cy="162207"/>
            </a:xfrm>
            <a:custGeom>
              <a:avLst/>
              <a:gdLst>
                <a:gd name="connsiteX0" fmla="*/ 240607 w 243309"/>
                <a:gd name="connsiteY0" fmla="*/ 170317 h 162206"/>
                <a:gd name="connsiteX1" fmla="*/ 2704 w 243309"/>
                <a:gd name="connsiteY1" fmla="*/ 170317 h 162206"/>
                <a:gd name="connsiteX2" fmla="*/ 0 w 243309"/>
                <a:gd name="connsiteY2" fmla="*/ 167613 h 162206"/>
                <a:gd name="connsiteX3" fmla="*/ 0 w 243309"/>
                <a:gd name="connsiteY3" fmla="*/ 2703 h 162206"/>
                <a:gd name="connsiteX4" fmla="*/ 2704 w 243309"/>
                <a:gd name="connsiteY4" fmla="*/ 0 h 162206"/>
                <a:gd name="connsiteX5" fmla="*/ 240607 w 243309"/>
                <a:gd name="connsiteY5" fmla="*/ 0 h 162206"/>
                <a:gd name="connsiteX6" fmla="*/ 243310 w 243309"/>
                <a:gd name="connsiteY6" fmla="*/ 2703 h 162206"/>
                <a:gd name="connsiteX7" fmla="*/ 243310 w 243309"/>
                <a:gd name="connsiteY7" fmla="*/ 167613 h 162206"/>
                <a:gd name="connsiteX8" fmla="*/ 240607 w 243309"/>
                <a:gd name="connsiteY8" fmla="*/ 170317 h 162206"/>
                <a:gd name="connsiteX9" fmla="*/ 240607 w 243309"/>
                <a:gd name="connsiteY9" fmla="*/ 170317 h 162206"/>
                <a:gd name="connsiteX10" fmla="*/ 6759 w 243309"/>
                <a:gd name="connsiteY10" fmla="*/ 163558 h 162206"/>
                <a:gd name="connsiteX11" fmla="*/ 237903 w 243309"/>
                <a:gd name="connsiteY11" fmla="*/ 163558 h 162206"/>
                <a:gd name="connsiteX12" fmla="*/ 237903 w 243309"/>
                <a:gd name="connsiteY12" fmla="*/ 5407 h 162206"/>
                <a:gd name="connsiteX13" fmla="*/ 6759 w 243309"/>
                <a:gd name="connsiteY13" fmla="*/ 5407 h 162206"/>
                <a:gd name="connsiteX14" fmla="*/ 6759 w 243309"/>
                <a:gd name="connsiteY14" fmla="*/ 163558 h 162206"/>
                <a:gd name="connsiteX15" fmla="*/ 6759 w 243309"/>
                <a:gd name="connsiteY15" fmla="*/ 163558 h 162206"/>
                <a:gd name="connsiteX16" fmla="*/ 6759 w 243309"/>
                <a:gd name="connsiteY16" fmla="*/ 163558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309" h="162206">
                  <a:moveTo>
                    <a:pt x="240607" y="170317"/>
                  </a:moveTo>
                  <a:lnTo>
                    <a:pt x="2704" y="170317"/>
                  </a:lnTo>
                  <a:cubicBezTo>
                    <a:pt x="1352" y="170317"/>
                    <a:pt x="0" y="168965"/>
                    <a:pt x="0" y="16761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4" y="0"/>
                  </a:cubicBezTo>
                  <a:lnTo>
                    <a:pt x="240607" y="0"/>
                  </a:lnTo>
                  <a:cubicBezTo>
                    <a:pt x="241958" y="0"/>
                    <a:pt x="243310" y="1352"/>
                    <a:pt x="243310" y="2703"/>
                  </a:cubicBezTo>
                  <a:lnTo>
                    <a:pt x="243310" y="167613"/>
                  </a:lnTo>
                  <a:cubicBezTo>
                    <a:pt x="244662" y="168965"/>
                    <a:pt x="243310" y="170317"/>
                    <a:pt x="240607" y="170317"/>
                  </a:cubicBezTo>
                  <a:lnTo>
                    <a:pt x="240607" y="170317"/>
                  </a:lnTo>
                  <a:close/>
                  <a:moveTo>
                    <a:pt x="6759" y="163558"/>
                  </a:moveTo>
                  <a:lnTo>
                    <a:pt x="237903" y="163558"/>
                  </a:lnTo>
                  <a:lnTo>
                    <a:pt x="237903" y="5407"/>
                  </a:lnTo>
                  <a:lnTo>
                    <a:pt x="6759" y="5407"/>
                  </a:lnTo>
                  <a:lnTo>
                    <a:pt x="6759" y="163558"/>
                  </a:lnTo>
                  <a:lnTo>
                    <a:pt x="6759" y="163558"/>
                  </a:lnTo>
                  <a:lnTo>
                    <a:pt x="6759" y="16355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Szabadkézi sokszög: alakzat 230">
              <a:extLst>
                <a:ext uri="{FF2B5EF4-FFF2-40B4-BE49-F238E27FC236}">
                  <a16:creationId xmlns:a16="http://schemas.microsoft.com/office/drawing/2014/main" id="{6493689E-7D39-41E3-B1A4-24EE6506FCE5}"/>
                </a:ext>
              </a:extLst>
            </p:cNvPr>
            <p:cNvSpPr/>
            <p:nvPr/>
          </p:nvSpPr>
          <p:spPr>
            <a:xfrm>
              <a:off x="3700386" y="361557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Szabadkézi sokszög: alakzat 231">
              <a:extLst>
                <a:ext uri="{FF2B5EF4-FFF2-40B4-BE49-F238E27FC236}">
                  <a16:creationId xmlns:a16="http://schemas.microsoft.com/office/drawing/2014/main" id="{0FA428D1-95BA-49FA-AD40-0F9D60F09678}"/>
                </a:ext>
              </a:extLst>
            </p:cNvPr>
            <p:cNvSpPr/>
            <p:nvPr/>
          </p:nvSpPr>
          <p:spPr>
            <a:xfrm>
              <a:off x="3680110" y="3615579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Szabadkézi sokszög: alakzat 232">
              <a:extLst>
                <a:ext uri="{FF2B5EF4-FFF2-40B4-BE49-F238E27FC236}">
                  <a16:creationId xmlns:a16="http://schemas.microsoft.com/office/drawing/2014/main" id="{D924DB02-7DF1-4FD5-AB7B-1CFC619F8B83}"/>
                </a:ext>
              </a:extLst>
            </p:cNvPr>
            <p:cNvSpPr/>
            <p:nvPr/>
          </p:nvSpPr>
          <p:spPr>
            <a:xfrm>
              <a:off x="3909903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Szabadkézi sokszög: alakzat 233">
              <a:extLst>
                <a:ext uri="{FF2B5EF4-FFF2-40B4-BE49-F238E27FC236}">
                  <a16:creationId xmlns:a16="http://schemas.microsoft.com/office/drawing/2014/main" id="{2504529A-F9A8-47AA-B314-735548E29C2A}"/>
                </a:ext>
              </a:extLst>
            </p:cNvPr>
            <p:cNvSpPr/>
            <p:nvPr/>
          </p:nvSpPr>
          <p:spPr>
            <a:xfrm>
              <a:off x="3889627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1352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Szabadkézi sokszög: alakzat 234">
              <a:extLst>
                <a:ext uri="{FF2B5EF4-FFF2-40B4-BE49-F238E27FC236}">
                  <a16:creationId xmlns:a16="http://schemas.microsoft.com/office/drawing/2014/main" id="{CF675800-C403-4AC0-B120-FA9044AD7BD7}"/>
                </a:ext>
              </a:extLst>
            </p:cNvPr>
            <p:cNvSpPr/>
            <p:nvPr/>
          </p:nvSpPr>
          <p:spPr>
            <a:xfrm>
              <a:off x="3769324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Szabadkézi sokszög: alakzat 235">
              <a:extLst>
                <a:ext uri="{FF2B5EF4-FFF2-40B4-BE49-F238E27FC236}">
                  <a16:creationId xmlns:a16="http://schemas.microsoft.com/office/drawing/2014/main" id="{7955FED6-C255-46FF-9653-32D00FDE6D07}"/>
                </a:ext>
              </a:extLst>
            </p:cNvPr>
            <p:cNvSpPr/>
            <p:nvPr/>
          </p:nvSpPr>
          <p:spPr>
            <a:xfrm>
              <a:off x="3750400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1352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Szabadkézi sokszög: alakzat 236">
              <a:extLst>
                <a:ext uri="{FF2B5EF4-FFF2-40B4-BE49-F238E27FC236}">
                  <a16:creationId xmlns:a16="http://schemas.microsoft.com/office/drawing/2014/main" id="{C0251AEF-870D-46AC-9986-080704FFF924}"/>
                </a:ext>
              </a:extLst>
            </p:cNvPr>
            <p:cNvSpPr/>
            <p:nvPr/>
          </p:nvSpPr>
          <p:spPr>
            <a:xfrm>
              <a:off x="3631448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Szabadkézi sokszög: alakzat 237">
              <a:extLst>
                <a:ext uri="{FF2B5EF4-FFF2-40B4-BE49-F238E27FC236}">
                  <a16:creationId xmlns:a16="http://schemas.microsoft.com/office/drawing/2014/main" id="{3DD450DE-1C42-4E4D-B6CD-838642C7C652}"/>
                </a:ext>
              </a:extLst>
            </p:cNvPr>
            <p:cNvSpPr/>
            <p:nvPr/>
          </p:nvSpPr>
          <p:spPr>
            <a:xfrm>
              <a:off x="3611172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Szabadkézi sokszög: alakzat 238">
              <a:extLst>
                <a:ext uri="{FF2B5EF4-FFF2-40B4-BE49-F238E27FC236}">
                  <a16:creationId xmlns:a16="http://schemas.microsoft.com/office/drawing/2014/main" id="{A673A086-BE04-425E-90F3-3931A1664F49}"/>
                </a:ext>
              </a:extLst>
            </p:cNvPr>
            <p:cNvSpPr/>
            <p:nvPr/>
          </p:nvSpPr>
          <p:spPr>
            <a:xfrm>
              <a:off x="3863944" y="3681813"/>
              <a:ext cx="13517" cy="40552"/>
            </a:xfrm>
            <a:custGeom>
              <a:avLst/>
              <a:gdLst>
                <a:gd name="connsiteX0" fmla="*/ 2704 w 0"/>
                <a:gd name="connsiteY0" fmla="*/ 51365 h 40551"/>
                <a:gd name="connsiteX1" fmla="*/ 0 w 0"/>
                <a:gd name="connsiteY1" fmla="*/ 48662 h 40551"/>
                <a:gd name="connsiteX2" fmla="*/ 0 w 0"/>
                <a:gd name="connsiteY2" fmla="*/ 2704 h 40551"/>
                <a:gd name="connsiteX3" fmla="*/ 2704 w 0"/>
                <a:gd name="connsiteY3" fmla="*/ 0 h 40551"/>
                <a:gd name="connsiteX4" fmla="*/ 5407 w 0"/>
                <a:gd name="connsiteY4" fmla="*/ 2704 h 40551"/>
                <a:gd name="connsiteX5" fmla="*/ 5407 w 0"/>
                <a:gd name="connsiteY5" fmla="*/ 48662 h 40551"/>
                <a:gd name="connsiteX6" fmla="*/ 2704 w 0"/>
                <a:gd name="connsiteY6" fmla="*/ 51365 h 40551"/>
                <a:gd name="connsiteX7" fmla="*/ 2704 w 0"/>
                <a:gd name="connsiteY7" fmla="*/ 51365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40551">
                  <a:moveTo>
                    <a:pt x="2704" y="51365"/>
                  </a:moveTo>
                  <a:cubicBezTo>
                    <a:pt x="1352" y="51365"/>
                    <a:pt x="0" y="50014"/>
                    <a:pt x="0" y="48662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48662"/>
                  </a:lnTo>
                  <a:cubicBezTo>
                    <a:pt x="6759" y="50014"/>
                    <a:pt x="5407" y="51365"/>
                    <a:pt x="2704" y="51365"/>
                  </a:cubicBezTo>
                  <a:lnTo>
                    <a:pt x="2704" y="51365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Szabadkézi sokszög: alakzat 239">
              <a:extLst>
                <a:ext uri="{FF2B5EF4-FFF2-40B4-BE49-F238E27FC236}">
                  <a16:creationId xmlns:a16="http://schemas.microsoft.com/office/drawing/2014/main" id="{17363ED5-BE93-458D-BC42-15632BF3FD4F}"/>
                </a:ext>
              </a:extLst>
            </p:cNvPr>
            <p:cNvSpPr/>
            <p:nvPr/>
          </p:nvSpPr>
          <p:spPr>
            <a:xfrm>
              <a:off x="3842316" y="3696682"/>
              <a:ext cx="13517" cy="27034"/>
            </a:xfrm>
            <a:custGeom>
              <a:avLst/>
              <a:gdLst>
                <a:gd name="connsiteX0" fmla="*/ 2704 w 0"/>
                <a:gd name="connsiteY0" fmla="*/ 36496 h 27034"/>
                <a:gd name="connsiteX1" fmla="*/ 0 w 0"/>
                <a:gd name="connsiteY1" fmla="*/ 33793 h 27034"/>
                <a:gd name="connsiteX2" fmla="*/ 0 w 0"/>
                <a:gd name="connsiteY2" fmla="*/ 2703 h 27034"/>
                <a:gd name="connsiteX3" fmla="*/ 2704 w 0"/>
                <a:gd name="connsiteY3" fmla="*/ 0 h 27034"/>
                <a:gd name="connsiteX4" fmla="*/ 5407 w 0"/>
                <a:gd name="connsiteY4" fmla="*/ 2703 h 27034"/>
                <a:gd name="connsiteX5" fmla="*/ 5407 w 0"/>
                <a:gd name="connsiteY5" fmla="*/ 33793 h 27034"/>
                <a:gd name="connsiteX6" fmla="*/ 2704 w 0"/>
                <a:gd name="connsiteY6" fmla="*/ 36496 h 27034"/>
                <a:gd name="connsiteX7" fmla="*/ 2704 w 0"/>
                <a:gd name="connsiteY7" fmla="*/ 36496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27034">
                  <a:moveTo>
                    <a:pt x="2704" y="36496"/>
                  </a:moveTo>
                  <a:cubicBezTo>
                    <a:pt x="1352" y="36496"/>
                    <a:pt x="0" y="35145"/>
                    <a:pt x="0" y="3379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3"/>
                  </a:cubicBezTo>
                  <a:lnTo>
                    <a:pt x="5407" y="33793"/>
                  </a:lnTo>
                  <a:cubicBezTo>
                    <a:pt x="6759" y="35145"/>
                    <a:pt x="5407" y="36496"/>
                    <a:pt x="2704" y="36496"/>
                  </a:cubicBezTo>
                  <a:lnTo>
                    <a:pt x="2704" y="3649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Szabadkézi sokszög: alakzat 240">
              <a:extLst>
                <a:ext uri="{FF2B5EF4-FFF2-40B4-BE49-F238E27FC236}">
                  <a16:creationId xmlns:a16="http://schemas.microsoft.com/office/drawing/2014/main" id="{272278B4-0CE1-40A8-BC9A-5D342783CC1F}"/>
                </a:ext>
              </a:extLst>
            </p:cNvPr>
            <p:cNvSpPr/>
            <p:nvPr/>
          </p:nvSpPr>
          <p:spPr>
            <a:xfrm>
              <a:off x="3826096" y="3712902"/>
              <a:ext cx="13517" cy="13517"/>
            </a:xfrm>
            <a:custGeom>
              <a:avLst/>
              <a:gdLst>
                <a:gd name="connsiteX0" fmla="*/ 2703 w 0"/>
                <a:gd name="connsiteY0" fmla="*/ 20276 h 13517"/>
                <a:gd name="connsiteX1" fmla="*/ 0 w 0"/>
                <a:gd name="connsiteY1" fmla="*/ 17573 h 13517"/>
                <a:gd name="connsiteX2" fmla="*/ 0 w 0"/>
                <a:gd name="connsiteY2" fmla="*/ 2704 h 13517"/>
                <a:gd name="connsiteX3" fmla="*/ 2703 w 0"/>
                <a:gd name="connsiteY3" fmla="*/ 0 h 13517"/>
                <a:gd name="connsiteX4" fmla="*/ 5407 w 0"/>
                <a:gd name="connsiteY4" fmla="*/ 2704 h 13517"/>
                <a:gd name="connsiteX5" fmla="*/ 5407 w 0"/>
                <a:gd name="connsiteY5" fmla="*/ 17573 h 13517"/>
                <a:gd name="connsiteX6" fmla="*/ 2703 w 0"/>
                <a:gd name="connsiteY6" fmla="*/ 20276 h 13517"/>
                <a:gd name="connsiteX7" fmla="*/ 2703 w 0"/>
                <a:gd name="connsiteY7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3517">
                  <a:moveTo>
                    <a:pt x="2703" y="20276"/>
                  </a:moveTo>
                  <a:cubicBezTo>
                    <a:pt x="1351" y="20276"/>
                    <a:pt x="0" y="18924"/>
                    <a:pt x="0" y="17573"/>
                  </a:cubicBezTo>
                  <a:lnTo>
                    <a:pt x="0" y="2704"/>
                  </a:lnTo>
                  <a:cubicBezTo>
                    <a:pt x="0" y="1352"/>
                    <a:pt x="1351" y="0"/>
                    <a:pt x="2703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17573"/>
                  </a:lnTo>
                  <a:cubicBezTo>
                    <a:pt x="5407" y="18924"/>
                    <a:pt x="4055" y="20276"/>
                    <a:pt x="2703" y="20276"/>
                  </a:cubicBezTo>
                  <a:lnTo>
                    <a:pt x="2703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Szabadkézi sokszög: alakzat 241">
              <a:extLst>
                <a:ext uri="{FF2B5EF4-FFF2-40B4-BE49-F238E27FC236}">
                  <a16:creationId xmlns:a16="http://schemas.microsoft.com/office/drawing/2014/main" id="{4BE4B3AD-F8C0-44E7-8AA5-22DD00B9411A}"/>
                </a:ext>
              </a:extLst>
            </p:cNvPr>
            <p:cNvSpPr/>
            <p:nvPr/>
          </p:nvSpPr>
          <p:spPr>
            <a:xfrm>
              <a:off x="3680110" y="3681813"/>
              <a:ext cx="13517" cy="40552"/>
            </a:xfrm>
            <a:custGeom>
              <a:avLst/>
              <a:gdLst>
                <a:gd name="connsiteX0" fmla="*/ 2704 w 0"/>
                <a:gd name="connsiteY0" fmla="*/ 51365 h 40551"/>
                <a:gd name="connsiteX1" fmla="*/ 0 w 0"/>
                <a:gd name="connsiteY1" fmla="*/ 48662 h 40551"/>
                <a:gd name="connsiteX2" fmla="*/ 0 w 0"/>
                <a:gd name="connsiteY2" fmla="*/ 2704 h 40551"/>
                <a:gd name="connsiteX3" fmla="*/ 2704 w 0"/>
                <a:gd name="connsiteY3" fmla="*/ 0 h 40551"/>
                <a:gd name="connsiteX4" fmla="*/ 5407 w 0"/>
                <a:gd name="connsiteY4" fmla="*/ 2704 h 40551"/>
                <a:gd name="connsiteX5" fmla="*/ 5407 w 0"/>
                <a:gd name="connsiteY5" fmla="*/ 48662 h 40551"/>
                <a:gd name="connsiteX6" fmla="*/ 2704 w 0"/>
                <a:gd name="connsiteY6" fmla="*/ 51365 h 40551"/>
                <a:gd name="connsiteX7" fmla="*/ 2704 w 0"/>
                <a:gd name="connsiteY7" fmla="*/ 51365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40551">
                  <a:moveTo>
                    <a:pt x="2704" y="51365"/>
                  </a:moveTo>
                  <a:cubicBezTo>
                    <a:pt x="1352" y="51365"/>
                    <a:pt x="0" y="50014"/>
                    <a:pt x="0" y="48662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48662"/>
                  </a:lnTo>
                  <a:cubicBezTo>
                    <a:pt x="5407" y="50014"/>
                    <a:pt x="4055" y="51365"/>
                    <a:pt x="2704" y="51365"/>
                  </a:cubicBezTo>
                  <a:lnTo>
                    <a:pt x="2704" y="51365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Szabadkézi sokszög: alakzat 242">
              <a:extLst>
                <a:ext uri="{FF2B5EF4-FFF2-40B4-BE49-F238E27FC236}">
                  <a16:creationId xmlns:a16="http://schemas.microsoft.com/office/drawing/2014/main" id="{C88D6789-CF92-438B-A670-569D938865A3}"/>
                </a:ext>
              </a:extLst>
            </p:cNvPr>
            <p:cNvSpPr/>
            <p:nvPr/>
          </p:nvSpPr>
          <p:spPr>
            <a:xfrm>
              <a:off x="3701738" y="3696682"/>
              <a:ext cx="13517" cy="27034"/>
            </a:xfrm>
            <a:custGeom>
              <a:avLst/>
              <a:gdLst>
                <a:gd name="connsiteX0" fmla="*/ 2703 w 0"/>
                <a:gd name="connsiteY0" fmla="*/ 36496 h 27034"/>
                <a:gd name="connsiteX1" fmla="*/ 0 w 0"/>
                <a:gd name="connsiteY1" fmla="*/ 33793 h 27034"/>
                <a:gd name="connsiteX2" fmla="*/ 0 w 0"/>
                <a:gd name="connsiteY2" fmla="*/ 2703 h 27034"/>
                <a:gd name="connsiteX3" fmla="*/ 2703 w 0"/>
                <a:gd name="connsiteY3" fmla="*/ 0 h 27034"/>
                <a:gd name="connsiteX4" fmla="*/ 5407 w 0"/>
                <a:gd name="connsiteY4" fmla="*/ 2703 h 27034"/>
                <a:gd name="connsiteX5" fmla="*/ 5407 w 0"/>
                <a:gd name="connsiteY5" fmla="*/ 33793 h 27034"/>
                <a:gd name="connsiteX6" fmla="*/ 2703 w 0"/>
                <a:gd name="connsiteY6" fmla="*/ 36496 h 27034"/>
                <a:gd name="connsiteX7" fmla="*/ 2703 w 0"/>
                <a:gd name="connsiteY7" fmla="*/ 36496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27034">
                  <a:moveTo>
                    <a:pt x="2703" y="36496"/>
                  </a:moveTo>
                  <a:cubicBezTo>
                    <a:pt x="1352" y="36496"/>
                    <a:pt x="0" y="35145"/>
                    <a:pt x="0" y="3379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cubicBezTo>
                    <a:pt x="4055" y="0"/>
                    <a:pt x="5407" y="1352"/>
                    <a:pt x="5407" y="2703"/>
                  </a:cubicBezTo>
                  <a:lnTo>
                    <a:pt x="5407" y="33793"/>
                  </a:lnTo>
                  <a:cubicBezTo>
                    <a:pt x="5407" y="35145"/>
                    <a:pt x="4055" y="36496"/>
                    <a:pt x="2703" y="36496"/>
                  </a:cubicBezTo>
                  <a:lnTo>
                    <a:pt x="2703" y="3649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Szabadkézi sokszög: alakzat 243">
              <a:extLst>
                <a:ext uri="{FF2B5EF4-FFF2-40B4-BE49-F238E27FC236}">
                  <a16:creationId xmlns:a16="http://schemas.microsoft.com/office/drawing/2014/main" id="{AC157B2B-BFFA-49BB-9BFE-CD81597A285F}"/>
                </a:ext>
              </a:extLst>
            </p:cNvPr>
            <p:cNvSpPr/>
            <p:nvPr/>
          </p:nvSpPr>
          <p:spPr>
            <a:xfrm>
              <a:off x="3719310" y="3712902"/>
              <a:ext cx="13517" cy="13517"/>
            </a:xfrm>
            <a:custGeom>
              <a:avLst/>
              <a:gdLst>
                <a:gd name="connsiteX0" fmla="*/ 2703 w 0"/>
                <a:gd name="connsiteY0" fmla="*/ 20276 h 13517"/>
                <a:gd name="connsiteX1" fmla="*/ 0 w 0"/>
                <a:gd name="connsiteY1" fmla="*/ 17573 h 13517"/>
                <a:gd name="connsiteX2" fmla="*/ 0 w 0"/>
                <a:gd name="connsiteY2" fmla="*/ 2704 h 13517"/>
                <a:gd name="connsiteX3" fmla="*/ 2703 w 0"/>
                <a:gd name="connsiteY3" fmla="*/ 0 h 13517"/>
                <a:gd name="connsiteX4" fmla="*/ 5407 w 0"/>
                <a:gd name="connsiteY4" fmla="*/ 2704 h 13517"/>
                <a:gd name="connsiteX5" fmla="*/ 5407 w 0"/>
                <a:gd name="connsiteY5" fmla="*/ 17573 h 13517"/>
                <a:gd name="connsiteX6" fmla="*/ 2703 w 0"/>
                <a:gd name="connsiteY6" fmla="*/ 20276 h 13517"/>
                <a:gd name="connsiteX7" fmla="*/ 2703 w 0"/>
                <a:gd name="connsiteY7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3517">
                  <a:moveTo>
                    <a:pt x="2703" y="20276"/>
                  </a:moveTo>
                  <a:cubicBezTo>
                    <a:pt x="1352" y="20276"/>
                    <a:pt x="0" y="18924"/>
                    <a:pt x="0" y="17573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3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17573"/>
                  </a:lnTo>
                  <a:cubicBezTo>
                    <a:pt x="5407" y="18924"/>
                    <a:pt x="4055" y="20276"/>
                    <a:pt x="2703" y="20276"/>
                  </a:cubicBezTo>
                  <a:lnTo>
                    <a:pt x="2703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Szabadkézi sokszög: alakzat 244">
              <a:extLst>
                <a:ext uri="{FF2B5EF4-FFF2-40B4-BE49-F238E27FC236}">
                  <a16:creationId xmlns:a16="http://schemas.microsoft.com/office/drawing/2014/main" id="{8A256862-DBBE-423A-99BA-1483F900A59B}"/>
                </a:ext>
              </a:extLst>
            </p:cNvPr>
            <p:cNvSpPr/>
            <p:nvPr/>
          </p:nvSpPr>
          <p:spPr>
            <a:xfrm>
              <a:off x="3769324" y="3689923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Szabadkézi sokszög: alakzat 245">
              <a:extLst>
                <a:ext uri="{FF2B5EF4-FFF2-40B4-BE49-F238E27FC236}">
                  <a16:creationId xmlns:a16="http://schemas.microsoft.com/office/drawing/2014/main" id="{CE07EE49-A382-41D3-8491-E65F0D14FB14}"/>
                </a:ext>
              </a:extLst>
            </p:cNvPr>
            <p:cNvSpPr/>
            <p:nvPr/>
          </p:nvSpPr>
          <p:spPr>
            <a:xfrm>
              <a:off x="3749048" y="3689923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97C0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Szabadkézi sokszög: alakzat 246">
              <a:extLst>
                <a:ext uri="{FF2B5EF4-FFF2-40B4-BE49-F238E27FC236}">
                  <a16:creationId xmlns:a16="http://schemas.microsoft.com/office/drawing/2014/main" id="{36A451A4-63AB-43CE-BFD8-EC020616F04E}"/>
                </a:ext>
              </a:extLst>
            </p:cNvPr>
            <p:cNvSpPr/>
            <p:nvPr/>
          </p:nvSpPr>
          <p:spPr>
            <a:xfrm>
              <a:off x="3839613" y="361557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Szabadkézi sokszög: alakzat 247">
              <a:extLst>
                <a:ext uri="{FF2B5EF4-FFF2-40B4-BE49-F238E27FC236}">
                  <a16:creationId xmlns:a16="http://schemas.microsoft.com/office/drawing/2014/main" id="{185D6342-2DC1-4D40-8AF5-188004AED9D1}"/>
                </a:ext>
              </a:extLst>
            </p:cNvPr>
            <p:cNvSpPr/>
            <p:nvPr/>
          </p:nvSpPr>
          <p:spPr>
            <a:xfrm>
              <a:off x="3819337" y="3615579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Szabadkézi sokszög: alakzat 248">
              <a:extLst>
                <a:ext uri="{FF2B5EF4-FFF2-40B4-BE49-F238E27FC236}">
                  <a16:creationId xmlns:a16="http://schemas.microsoft.com/office/drawing/2014/main" id="{445D1C9E-F1EC-41D2-ACD6-DD74F04A4955}"/>
                </a:ext>
              </a:extLst>
            </p:cNvPr>
            <p:cNvSpPr/>
            <p:nvPr/>
          </p:nvSpPr>
          <p:spPr>
            <a:xfrm>
              <a:off x="3605765" y="3535827"/>
              <a:ext cx="324413" cy="189241"/>
            </a:xfrm>
            <a:custGeom>
              <a:avLst/>
              <a:gdLst>
                <a:gd name="connsiteX0" fmla="*/ 312248 w 324413"/>
                <a:gd name="connsiteY0" fmla="*/ 0 h 189241"/>
                <a:gd name="connsiteX1" fmla="*/ 302786 w 324413"/>
                <a:gd name="connsiteY1" fmla="*/ 0 h 189241"/>
                <a:gd name="connsiteX2" fmla="*/ 281158 w 324413"/>
                <a:gd name="connsiteY2" fmla="*/ 21627 h 189241"/>
                <a:gd name="connsiteX3" fmla="*/ 286565 w 324413"/>
                <a:gd name="connsiteY3" fmla="*/ 36496 h 189241"/>
                <a:gd name="connsiteX4" fmla="*/ 246013 w 324413"/>
                <a:gd name="connsiteY4" fmla="*/ 77048 h 189241"/>
                <a:gd name="connsiteX5" fmla="*/ 241958 w 324413"/>
                <a:gd name="connsiteY5" fmla="*/ 77048 h 189241"/>
                <a:gd name="connsiteX6" fmla="*/ 232496 w 324413"/>
                <a:gd name="connsiteY6" fmla="*/ 77048 h 189241"/>
                <a:gd name="connsiteX7" fmla="*/ 221682 w 324413"/>
                <a:gd name="connsiteY7" fmla="*/ 79751 h 189241"/>
                <a:gd name="connsiteX8" fmla="*/ 182482 w 324413"/>
                <a:gd name="connsiteY8" fmla="*/ 40552 h 189241"/>
                <a:gd name="connsiteX9" fmla="*/ 193296 w 324413"/>
                <a:gd name="connsiteY9" fmla="*/ 21627 h 189241"/>
                <a:gd name="connsiteX10" fmla="*/ 171669 w 324413"/>
                <a:gd name="connsiteY10" fmla="*/ 0 h 189241"/>
                <a:gd name="connsiteX11" fmla="*/ 162207 w 324413"/>
                <a:gd name="connsiteY11" fmla="*/ 0 h 189241"/>
                <a:gd name="connsiteX12" fmla="*/ 140579 w 324413"/>
                <a:gd name="connsiteY12" fmla="*/ 21627 h 189241"/>
                <a:gd name="connsiteX13" fmla="*/ 148689 w 324413"/>
                <a:gd name="connsiteY13" fmla="*/ 39200 h 189241"/>
                <a:gd name="connsiteX14" fmla="*/ 109490 w 324413"/>
                <a:gd name="connsiteY14" fmla="*/ 78400 h 189241"/>
                <a:gd name="connsiteX15" fmla="*/ 101379 w 324413"/>
                <a:gd name="connsiteY15" fmla="*/ 77048 h 189241"/>
                <a:gd name="connsiteX16" fmla="*/ 91917 w 324413"/>
                <a:gd name="connsiteY16" fmla="*/ 77048 h 189241"/>
                <a:gd name="connsiteX17" fmla="*/ 78400 w 324413"/>
                <a:gd name="connsiteY17" fmla="*/ 81103 h 189241"/>
                <a:gd name="connsiteX18" fmla="*/ 39200 w 324413"/>
                <a:gd name="connsiteY18" fmla="*/ 41903 h 189241"/>
                <a:gd name="connsiteX19" fmla="*/ 52717 w 324413"/>
                <a:gd name="connsiteY19" fmla="*/ 21627 h 189241"/>
                <a:gd name="connsiteX20" fmla="*/ 31090 w 324413"/>
                <a:gd name="connsiteY20" fmla="*/ 0 h 189241"/>
                <a:gd name="connsiteX21" fmla="*/ 21628 w 324413"/>
                <a:gd name="connsiteY21" fmla="*/ 0 h 189241"/>
                <a:gd name="connsiteX22" fmla="*/ 0 w 324413"/>
                <a:gd name="connsiteY22" fmla="*/ 21627 h 189241"/>
                <a:gd name="connsiteX23" fmla="*/ 21628 w 324413"/>
                <a:gd name="connsiteY23" fmla="*/ 43255 h 189241"/>
                <a:gd name="connsiteX24" fmla="*/ 31090 w 324413"/>
                <a:gd name="connsiteY24" fmla="*/ 43255 h 189241"/>
                <a:gd name="connsiteX25" fmla="*/ 31090 w 324413"/>
                <a:gd name="connsiteY25" fmla="*/ 43255 h 189241"/>
                <a:gd name="connsiteX26" fmla="*/ 72993 w 324413"/>
                <a:gd name="connsiteY26" fmla="*/ 85158 h 189241"/>
                <a:gd name="connsiteX27" fmla="*/ 68938 w 324413"/>
                <a:gd name="connsiteY27" fmla="*/ 98676 h 189241"/>
                <a:gd name="connsiteX28" fmla="*/ 90565 w 324413"/>
                <a:gd name="connsiteY28" fmla="*/ 120303 h 189241"/>
                <a:gd name="connsiteX29" fmla="*/ 100028 w 324413"/>
                <a:gd name="connsiteY29" fmla="*/ 120303 h 189241"/>
                <a:gd name="connsiteX30" fmla="*/ 104083 w 324413"/>
                <a:gd name="connsiteY30" fmla="*/ 120303 h 189241"/>
                <a:gd name="connsiteX31" fmla="*/ 143283 w 324413"/>
                <a:gd name="connsiteY31" fmla="*/ 159503 h 189241"/>
                <a:gd name="connsiteX32" fmla="*/ 137876 w 324413"/>
                <a:gd name="connsiteY32" fmla="*/ 173020 h 189241"/>
                <a:gd name="connsiteX33" fmla="*/ 159503 w 324413"/>
                <a:gd name="connsiteY33" fmla="*/ 194648 h 189241"/>
                <a:gd name="connsiteX34" fmla="*/ 168965 w 324413"/>
                <a:gd name="connsiteY34" fmla="*/ 194648 h 189241"/>
                <a:gd name="connsiteX35" fmla="*/ 190593 w 324413"/>
                <a:gd name="connsiteY35" fmla="*/ 173020 h 189241"/>
                <a:gd name="connsiteX36" fmla="*/ 182482 w 324413"/>
                <a:gd name="connsiteY36" fmla="*/ 155448 h 189241"/>
                <a:gd name="connsiteX37" fmla="*/ 220331 w 324413"/>
                <a:gd name="connsiteY37" fmla="*/ 117600 h 189241"/>
                <a:gd name="connsiteX38" fmla="*/ 229793 w 324413"/>
                <a:gd name="connsiteY38" fmla="*/ 120303 h 189241"/>
                <a:gd name="connsiteX39" fmla="*/ 239255 w 324413"/>
                <a:gd name="connsiteY39" fmla="*/ 120303 h 189241"/>
                <a:gd name="connsiteX40" fmla="*/ 260882 w 324413"/>
                <a:gd name="connsiteY40" fmla="*/ 98676 h 189241"/>
                <a:gd name="connsiteX41" fmla="*/ 250068 w 324413"/>
                <a:gd name="connsiteY41" fmla="*/ 79751 h 189241"/>
                <a:gd name="connsiteX42" fmla="*/ 289268 w 324413"/>
                <a:gd name="connsiteY42" fmla="*/ 40552 h 189241"/>
                <a:gd name="connsiteX43" fmla="*/ 300082 w 324413"/>
                <a:gd name="connsiteY43" fmla="*/ 43255 h 189241"/>
                <a:gd name="connsiteX44" fmla="*/ 309544 w 324413"/>
                <a:gd name="connsiteY44" fmla="*/ 43255 h 189241"/>
                <a:gd name="connsiteX45" fmla="*/ 331172 w 324413"/>
                <a:gd name="connsiteY45" fmla="*/ 21627 h 189241"/>
                <a:gd name="connsiteX46" fmla="*/ 312248 w 324413"/>
                <a:gd name="connsiteY46" fmla="*/ 0 h 189241"/>
                <a:gd name="connsiteX47" fmla="*/ 312248 w 324413"/>
                <a:gd name="connsiteY47" fmla="*/ 0 h 189241"/>
                <a:gd name="connsiteX48" fmla="*/ 41903 w 324413"/>
                <a:gd name="connsiteY48" fmla="*/ 8110 h 189241"/>
                <a:gd name="connsiteX49" fmla="*/ 50014 w 324413"/>
                <a:gd name="connsiteY49" fmla="*/ 21627 h 189241"/>
                <a:gd name="connsiteX50" fmla="*/ 41903 w 324413"/>
                <a:gd name="connsiteY50" fmla="*/ 35144 h 189241"/>
                <a:gd name="connsiteX51" fmla="*/ 45959 w 324413"/>
                <a:gd name="connsiteY51" fmla="*/ 21627 h 189241"/>
                <a:gd name="connsiteX52" fmla="*/ 41903 w 324413"/>
                <a:gd name="connsiteY52" fmla="*/ 8110 h 189241"/>
                <a:gd name="connsiteX53" fmla="*/ 41903 w 324413"/>
                <a:gd name="connsiteY53" fmla="*/ 8110 h 189241"/>
                <a:gd name="connsiteX54" fmla="*/ 9462 w 324413"/>
                <a:gd name="connsiteY54" fmla="*/ 21627 h 189241"/>
                <a:gd name="connsiteX55" fmla="*/ 24331 w 324413"/>
                <a:gd name="connsiteY55" fmla="*/ 6759 h 189241"/>
                <a:gd name="connsiteX56" fmla="*/ 39200 w 324413"/>
                <a:gd name="connsiteY56" fmla="*/ 21627 h 189241"/>
                <a:gd name="connsiteX57" fmla="*/ 24331 w 324413"/>
                <a:gd name="connsiteY57" fmla="*/ 36496 h 189241"/>
                <a:gd name="connsiteX58" fmla="*/ 9462 w 324413"/>
                <a:gd name="connsiteY58" fmla="*/ 21627 h 189241"/>
                <a:gd name="connsiteX59" fmla="*/ 9462 w 324413"/>
                <a:gd name="connsiteY59" fmla="*/ 21627 h 189241"/>
                <a:gd name="connsiteX60" fmla="*/ 181131 w 324413"/>
                <a:gd name="connsiteY60" fmla="*/ 8110 h 189241"/>
                <a:gd name="connsiteX61" fmla="*/ 189241 w 324413"/>
                <a:gd name="connsiteY61" fmla="*/ 21627 h 189241"/>
                <a:gd name="connsiteX62" fmla="*/ 181131 w 324413"/>
                <a:gd name="connsiteY62" fmla="*/ 35144 h 189241"/>
                <a:gd name="connsiteX63" fmla="*/ 185186 w 324413"/>
                <a:gd name="connsiteY63" fmla="*/ 21627 h 189241"/>
                <a:gd name="connsiteX64" fmla="*/ 181131 w 324413"/>
                <a:gd name="connsiteY64" fmla="*/ 8110 h 189241"/>
                <a:gd name="connsiteX65" fmla="*/ 181131 w 324413"/>
                <a:gd name="connsiteY65" fmla="*/ 8110 h 189241"/>
                <a:gd name="connsiteX66" fmla="*/ 148689 w 324413"/>
                <a:gd name="connsiteY66" fmla="*/ 21627 h 189241"/>
                <a:gd name="connsiteX67" fmla="*/ 163558 w 324413"/>
                <a:gd name="connsiteY67" fmla="*/ 6759 h 189241"/>
                <a:gd name="connsiteX68" fmla="*/ 178427 w 324413"/>
                <a:gd name="connsiteY68" fmla="*/ 21627 h 189241"/>
                <a:gd name="connsiteX69" fmla="*/ 163558 w 324413"/>
                <a:gd name="connsiteY69" fmla="*/ 36496 h 189241"/>
                <a:gd name="connsiteX70" fmla="*/ 148689 w 324413"/>
                <a:gd name="connsiteY70" fmla="*/ 21627 h 189241"/>
                <a:gd name="connsiteX71" fmla="*/ 148689 w 324413"/>
                <a:gd name="connsiteY71" fmla="*/ 21627 h 189241"/>
                <a:gd name="connsiteX72" fmla="*/ 110841 w 324413"/>
                <a:gd name="connsiteY72" fmla="*/ 85158 h 189241"/>
                <a:gd name="connsiteX73" fmla="*/ 118952 w 324413"/>
                <a:gd name="connsiteY73" fmla="*/ 98676 h 189241"/>
                <a:gd name="connsiteX74" fmla="*/ 110841 w 324413"/>
                <a:gd name="connsiteY74" fmla="*/ 112193 h 189241"/>
                <a:gd name="connsiteX75" fmla="*/ 114896 w 324413"/>
                <a:gd name="connsiteY75" fmla="*/ 98676 h 189241"/>
                <a:gd name="connsiteX76" fmla="*/ 110841 w 324413"/>
                <a:gd name="connsiteY76" fmla="*/ 85158 h 189241"/>
                <a:gd name="connsiteX77" fmla="*/ 110841 w 324413"/>
                <a:gd name="connsiteY77" fmla="*/ 85158 h 189241"/>
                <a:gd name="connsiteX78" fmla="*/ 78400 w 324413"/>
                <a:gd name="connsiteY78" fmla="*/ 98676 h 189241"/>
                <a:gd name="connsiteX79" fmla="*/ 93269 w 324413"/>
                <a:gd name="connsiteY79" fmla="*/ 83806 h 189241"/>
                <a:gd name="connsiteX80" fmla="*/ 108138 w 324413"/>
                <a:gd name="connsiteY80" fmla="*/ 98676 h 189241"/>
                <a:gd name="connsiteX81" fmla="*/ 93269 w 324413"/>
                <a:gd name="connsiteY81" fmla="*/ 113545 h 189241"/>
                <a:gd name="connsiteX82" fmla="*/ 78400 w 324413"/>
                <a:gd name="connsiteY82" fmla="*/ 98676 h 189241"/>
                <a:gd name="connsiteX83" fmla="*/ 78400 w 324413"/>
                <a:gd name="connsiteY83" fmla="*/ 98676 h 189241"/>
                <a:gd name="connsiteX84" fmla="*/ 163558 w 324413"/>
                <a:gd name="connsiteY84" fmla="*/ 187889 h 189241"/>
                <a:gd name="connsiteX85" fmla="*/ 148689 w 324413"/>
                <a:gd name="connsiteY85" fmla="*/ 173020 h 189241"/>
                <a:gd name="connsiteX86" fmla="*/ 163558 w 324413"/>
                <a:gd name="connsiteY86" fmla="*/ 158151 h 189241"/>
                <a:gd name="connsiteX87" fmla="*/ 178427 w 324413"/>
                <a:gd name="connsiteY87" fmla="*/ 173020 h 189241"/>
                <a:gd name="connsiteX88" fmla="*/ 163558 w 324413"/>
                <a:gd name="connsiteY88" fmla="*/ 187889 h 189241"/>
                <a:gd name="connsiteX89" fmla="*/ 163558 w 324413"/>
                <a:gd name="connsiteY89" fmla="*/ 187889 h 189241"/>
                <a:gd name="connsiteX90" fmla="*/ 187889 w 324413"/>
                <a:gd name="connsiteY90" fmla="*/ 173020 h 189241"/>
                <a:gd name="connsiteX91" fmla="*/ 179779 w 324413"/>
                <a:gd name="connsiteY91" fmla="*/ 186537 h 189241"/>
                <a:gd name="connsiteX92" fmla="*/ 183834 w 324413"/>
                <a:gd name="connsiteY92" fmla="*/ 173020 h 189241"/>
                <a:gd name="connsiteX93" fmla="*/ 179779 w 324413"/>
                <a:gd name="connsiteY93" fmla="*/ 159503 h 189241"/>
                <a:gd name="connsiteX94" fmla="*/ 187889 w 324413"/>
                <a:gd name="connsiteY94" fmla="*/ 173020 h 189241"/>
                <a:gd name="connsiteX95" fmla="*/ 187889 w 324413"/>
                <a:gd name="connsiteY95" fmla="*/ 173020 h 189241"/>
                <a:gd name="connsiteX96" fmla="*/ 179779 w 324413"/>
                <a:gd name="connsiteY96" fmla="*/ 152744 h 189241"/>
                <a:gd name="connsiteX97" fmla="*/ 173020 w 324413"/>
                <a:gd name="connsiteY97" fmla="*/ 151393 h 189241"/>
                <a:gd name="connsiteX98" fmla="*/ 163558 w 324413"/>
                <a:gd name="connsiteY98" fmla="*/ 151393 h 189241"/>
                <a:gd name="connsiteX99" fmla="*/ 152745 w 324413"/>
                <a:gd name="connsiteY99" fmla="*/ 154096 h 189241"/>
                <a:gd name="connsiteX100" fmla="*/ 114896 w 324413"/>
                <a:gd name="connsiteY100" fmla="*/ 116248 h 189241"/>
                <a:gd name="connsiteX101" fmla="*/ 125710 w 324413"/>
                <a:gd name="connsiteY101" fmla="*/ 97324 h 189241"/>
                <a:gd name="connsiteX102" fmla="*/ 117600 w 324413"/>
                <a:gd name="connsiteY102" fmla="*/ 79751 h 189241"/>
                <a:gd name="connsiteX103" fmla="*/ 156800 w 324413"/>
                <a:gd name="connsiteY103" fmla="*/ 40552 h 189241"/>
                <a:gd name="connsiteX104" fmla="*/ 164910 w 324413"/>
                <a:gd name="connsiteY104" fmla="*/ 41903 h 189241"/>
                <a:gd name="connsiteX105" fmla="*/ 174372 w 324413"/>
                <a:gd name="connsiteY105" fmla="*/ 41903 h 189241"/>
                <a:gd name="connsiteX106" fmla="*/ 178427 w 324413"/>
                <a:gd name="connsiteY106" fmla="*/ 41903 h 189241"/>
                <a:gd name="connsiteX107" fmla="*/ 218979 w 324413"/>
                <a:gd name="connsiteY107" fmla="*/ 82455 h 189241"/>
                <a:gd name="connsiteX108" fmla="*/ 212220 w 324413"/>
                <a:gd name="connsiteY108" fmla="*/ 97324 h 189241"/>
                <a:gd name="connsiteX109" fmla="*/ 218979 w 324413"/>
                <a:gd name="connsiteY109" fmla="*/ 112193 h 189241"/>
                <a:gd name="connsiteX110" fmla="*/ 179779 w 324413"/>
                <a:gd name="connsiteY110" fmla="*/ 152744 h 189241"/>
                <a:gd name="connsiteX111" fmla="*/ 179779 w 324413"/>
                <a:gd name="connsiteY111" fmla="*/ 152744 h 189241"/>
                <a:gd name="connsiteX112" fmla="*/ 179779 w 324413"/>
                <a:gd name="connsiteY112" fmla="*/ 152744 h 189241"/>
                <a:gd name="connsiteX113" fmla="*/ 233848 w 324413"/>
                <a:gd name="connsiteY113" fmla="*/ 113545 h 189241"/>
                <a:gd name="connsiteX114" fmla="*/ 218979 w 324413"/>
                <a:gd name="connsiteY114" fmla="*/ 98676 h 189241"/>
                <a:gd name="connsiteX115" fmla="*/ 233848 w 324413"/>
                <a:gd name="connsiteY115" fmla="*/ 83806 h 189241"/>
                <a:gd name="connsiteX116" fmla="*/ 248717 w 324413"/>
                <a:gd name="connsiteY116" fmla="*/ 98676 h 189241"/>
                <a:gd name="connsiteX117" fmla="*/ 233848 w 324413"/>
                <a:gd name="connsiteY117" fmla="*/ 113545 h 189241"/>
                <a:gd name="connsiteX118" fmla="*/ 233848 w 324413"/>
                <a:gd name="connsiteY118" fmla="*/ 113545 h 189241"/>
                <a:gd name="connsiteX119" fmla="*/ 258179 w 324413"/>
                <a:gd name="connsiteY119" fmla="*/ 98676 h 189241"/>
                <a:gd name="connsiteX120" fmla="*/ 250068 w 324413"/>
                <a:gd name="connsiteY120" fmla="*/ 112193 h 189241"/>
                <a:gd name="connsiteX121" fmla="*/ 254124 w 324413"/>
                <a:gd name="connsiteY121" fmla="*/ 98676 h 189241"/>
                <a:gd name="connsiteX122" fmla="*/ 250068 w 324413"/>
                <a:gd name="connsiteY122" fmla="*/ 85158 h 189241"/>
                <a:gd name="connsiteX123" fmla="*/ 258179 w 324413"/>
                <a:gd name="connsiteY123" fmla="*/ 98676 h 189241"/>
                <a:gd name="connsiteX124" fmla="*/ 258179 w 324413"/>
                <a:gd name="connsiteY124" fmla="*/ 98676 h 189241"/>
                <a:gd name="connsiteX125" fmla="*/ 304137 w 324413"/>
                <a:gd name="connsiteY125" fmla="*/ 37848 h 189241"/>
                <a:gd name="connsiteX126" fmla="*/ 289268 w 324413"/>
                <a:gd name="connsiteY126" fmla="*/ 22979 h 189241"/>
                <a:gd name="connsiteX127" fmla="*/ 304137 w 324413"/>
                <a:gd name="connsiteY127" fmla="*/ 8110 h 189241"/>
                <a:gd name="connsiteX128" fmla="*/ 319006 w 324413"/>
                <a:gd name="connsiteY128" fmla="*/ 22979 h 189241"/>
                <a:gd name="connsiteX129" fmla="*/ 304137 w 324413"/>
                <a:gd name="connsiteY129" fmla="*/ 37848 h 189241"/>
                <a:gd name="connsiteX130" fmla="*/ 304137 w 324413"/>
                <a:gd name="connsiteY130" fmla="*/ 37848 h 189241"/>
                <a:gd name="connsiteX131" fmla="*/ 320358 w 324413"/>
                <a:gd name="connsiteY131" fmla="*/ 35144 h 189241"/>
                <a:gd name="connsiteX132" fmla="*/ 324413 w 324413"/>
                <a:gd name="connsiteY132" fmla="*/ 21627 h 189241"/>
                <a:gd name="connsiteX133" fmla="*/ 320358 w 324413"/>
                <a:gd name="connsiteY133" fmla="*/ 8110 h 189241"/>
                <a:gd name="connsiteX134" fmla="*/ 328469 w 324413"/>
                <a:gd name="connsiteY134" fmla="*/ 21627 h 189241"/>
                <a:gd name="connsiteX135" fmla="*/ 320358 w 324413"/>
                <a:gd name="connsiteY135" fmla="*/ 35144 h 189241"/>
                <a:gd name="connsiteX136" fmla="*/ 320358 w 324413"/>
                <a:gd name="connsiteY136" fmla="*/ 35144 h 1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24413" h="189241">
                  <a:moveTo>
                    <a:pt x="312248" y="0"/>
                  </a:moveTo>
                  <a:lnTo>
                    <a:pt x="302786" y="0"/>
                  </a:lnTo>
                  <a:cubicBezTo>
                    <a:pt x="290620" y="0"/>
                    <a:pt x="281158" y="9462"/>
                    <a:pt x="281158" y="21627"/>
                  </a:cubicBezTo>
                  <a:cubicBezTo>
                    <a:pt x="281158" y="27034"/>
                    <a:pt x="283861" y="32441"/>
                    <a:pt x="286565" y="36496"/>
                  </a:cubicBezTo>
                  <a:lnTo>
                    <a:pt x="246013" y="77048"/>
                  </a:lnTo>
                  <a:cubicBezTo>
                    <a:pt x="244662" y="77048"/>
                    <a:pt x="243310" y="77048"/>
                    <a:pt x="241958" y="77048"/>
                  </a:cubicBezTo>
                  <a:lnTo>
                    <a:pt x="232496" y="77048"/>
                  </a:lnTo>
                  <a:cubicBezTo>
                    <a:pt x="228441" y="77048"/>
                    <a:pt x="225738" y="78400"/>
                    <a:pt x="221682" y="79751"/>
                  </a:cubicBezTo>
                  <a:lnTo>
                    <a:pt x="182482" y="40552"/>
                  </a:lnTo>
                  <a:cubicBezTo>
                    <a:pt x="189241" y="36496"/>
                    <a:pt x="193296" y="29738"/>
                    <a:pt x="193296" y="21627"/>
                  </a:cubicBezTo>
                  <a:cubicBezTo>
                    <a:pt x="193296" y="9462"/>
                    <a:pt x="183834" y="0"/>
                    <a:pt x="171669" y="0"/>
                  </a:cubicBezTo>
                  <a:lnTo>
                    <a:pt x="162207" y="0"/>
                  </a:lnTo>
                  <a:cubicBezTo>
                    <a:pt x="150041" y="0"/>
                    <a:pt x="140579" y="9462"/>
                    <a:pt x="140579" y="21627"/>
                  </a:cubicBezTo>
                  <a:cubicBezTo>
                    <a:pt x="140579" y="28386"/>
                    <a:pt x="143283" y="35144"/>
                    <a:pt x="148689" y="39200"/>
                  </a:cubicBezTo>
                  <a:lnTo>
                    <a:pt x="109490" y="78400"/>
                  </a:lnTo>
                  <a:cubicBezTo>
                    <a:pt x="106786" y="77048"/>
                    <a:pt x="104083" y="77048"/>
                    <a:pt x="101379" y="77048"/>
                  </a:cubicBezTo>
                  <a:lnTo>
                    <a:pt x="91917" y="77048"/>
                  </a:lnTo>
                  <a:cubicBezTo>
                    <a:pt x="86510" y="77048"/>
                    <a:pt x="82455" y="78400"/>
                    <a:pt x="78400" y="81103"/>
                  </a:cubicBezTo>
                  <a:lnTo>
                    <a:pt x="39200" y="41903"/>
                  </a:lnTo>
                  <a:cubicBezTo>
                    <a:pt x="47310" y="39200"/>
                    <a:pt x="52717" y="31089"/>
                    <a:pt x="52717" y="21627"/>
                  </a:cubicBezTo>
                  <a:cubicBezTo>
                    <a:pt x="52717" y="9462"/>
                    <a:pt x="43255" y="0"/>
                    <a:pt x="31090" y="0"/>
                  </a:cubicBezTo>
                  <a:lnTo>
                    <a:pt x="21628" y="0"/>
                  </a:lnTo>
                  <a:cubicBezTo>
                    <a:pt x="9462" y="0"/>
                    <a:pt x="0" y="9462"/>
                    <a:pt x="0" y="21627"/>
                  </a:cubicBezTo>
                  <a:cubicBezTo>
                    <a:pt x="0" y="33793"/>
                    <a:pt x="9462" y="43255"/>
                    <a:pt x="21628" y="43255"/>
                  </a:cubicBezTo>
                  <a:lnTo>
                    <a:pt x="31090" y="43255"/>
                  </a:lnTo>
                  <a:cubicBezTo>
                    <a:pt x="31090" y="43255"/>
                    <a:pt x="31090" y="43255"/>
                    <a:pt x="31090" y="43255"/>
                  </a:cubicBezTo>
                  <a:lnTo>
                    <a:pt x="72993" y="85158"/>
                  </a:lnTo>
                  <a:cubicBezTo>
                    <a:pt x="70290" y="89213"/>
                    <a:pt x="68938" y="93269"/>
                    <a:pt x="68938" y="98676"/>
                  </a:cubicBezTo>
                  <a:cubicBezTo>
                    <a:pt x="68938" y="110841"/>
                    <a:pt x="78400" y="120303"/>
                    <a:pt x="90565" y="120303"/>
                  </a:cubicBezTo>
                  <a:lnTo>
                    <a:pt x="100028" y="120303"/>
                  </a:lnTo>
                  <a:cubicBezTo>
                    <a:pt x="101379" y="120303"/>
                    <a:pt x="102731" y="120303"/>
                    <a:pt x="104083" y="120303"/>
                  </a:cubicBezTo>
                  <a:lnTo>
                    <a:pt x="143283" y="159503"/>
                  </a:lnTo>
                  <a:cubicBezTo>
                    <a:pt x="140579" y="163558"/>
                    <a:pt x="137876" y="167613"/>
                    <a:pt x="137876" y="173020"/>
                  </a:cubicBezTo>
                  <a:cubicBezTo>
                    <a:pt x="137876" y="185186"/>
                    <a:pt x="147338" y="194648"/>
                    <a:pt x="159503" y="194648"/>
                  </a:cubicBezTo>
                  <a:lnTo>
                    <a:pt x="168965" y="194648"/>
                  </a:lnTo>
                  <a:cubicBezTo>
                    <a:pt x="181131" y="194648"/>
                    <a:pt x="190593" y="185186"/>
                    <a:pt x="190593" y="173020"/>
                  </a:cubicBezTo>
                  <a:cubicBezTo>
                    <a:pt x="190593" y="166262"/>
                    <a:pt x="186538" y="159503"/>
                    <a:pt x="182482" y="155448"/>
                  </a:cubicBezTo>
                  <a:lnTo>
                    <a:pt x="220331" y="117600"/>
                  </a:lnTo>
                  <a:cubicBezTo>
                    <a:pt x="223034" y="118951"/>
                    <a:pt x="227089" y="120303"/>
                    <a:pt x="229793" y="120303"/>
                  </a:cubicBezTo>
                  <a:lnTo>
                    <a:pt x="239255" y="120303"/>
                  </a:lnTo>
                  <a:cubicBezTo>
                    <a:pt x="251420" y="120303"/>
                    <a:pt x="260882" y="110841"/>
                    <a:pt x="260882" y="98676"/>
                  </a:cubicBezTo>
                  <a:cubicBezTo>
                    <a:pt x="260882" y="90565"/>
                    <a:pt x="256827" y="83806"/>
                    <a:pt x="250068" y="79751"/>
                  </a:cubicBezTo>
                  <a:lnTo>
                    <a:pt x="289268" y="40552"/>
                  </a:lnTo>
                  <a:cubicBezTo>
                    <a:pt x="291972" y="41903"/>
                    <a:pt x="296027" y="43255"/>
                    <a:pt x="300082" y="43255"/>
                  </a:cubicBezTo>
                  <a:lnTo>
                    <a:pt x="309544" y="43255"/>
                  </a:lnTo>
                  <a:cubicBezTo>
                    <a:pt x="321710" y="43255"/>
                    <a:pt x="331172" y="33793"/>
                    <a:pt x="331172" y="21627"/>
                  </a:cubicBezTo>
                  <a:cubicBezTo>
                    <a:pt x="335227" y="9462"/>
                    <a:pt x="324413" y="0"/>
                    <a:pt x="312248" y="0"/>
                  </a:cubicBezTo>
                  <a:lnTo>
                    <a:pt x="312248" y="0"/>
                  </a:lnTo>
                  <a:close/>
                  <a:moveTo>
                    <a:pt x="41903" y="8110"/>
                  </a:moveTo>
                  <a:cubicBezTo>
                    <a:pt x="45959" y="10814"/>
                    <a:pt x="50014" y="16220"/>
                    <a:pt x="50014" y="21627"/>
                  </a:cubicBezTo>
                  <a:cubicBezTo>
                    <a:pt x="50014" y="27034"/>
                    <a:pt x="47310" y="32441"/>
                    <a:pt x="41903" y="35144"/>
                  </a:cubicBezTo>
                  <a:cubicBezTo>
                    <a:pt x="44607" y="31089"/>
                    <a:pt x="45959" y="27034"/>
                    <a:pt x="45959" y="21627"/>
                  </a:cubicBezTo>
                  <a:cubicBezTo>
                    <a:pt x="47310" y="16220"/>
                    <a:pt x="44607" y="12165"/>
                    <a:pt x="41903" y="8110"/>
                  </a:cubicBezTo>
                  <a:lnTo>
                    <a:pt x="41903" y="8110"/>
                  </a:lnTo>
                  <a:close/>
                  <a:moveTo>
                    <a:pt x="9462" y="21627"/>
                  </a:moveTo>
                  <a:cubicBezTo>
                    <a:pt x="9462" y="13517"/>
                    <a:pt x="16221" y="6759"/>
                    <a:pt x="24331" y="6759"/>
                  </a:cubicBezTo>
                  <a:cubicBezTo>
                    <a:pt x="32441" y="6759"/>
                    <a:pt x="39200" y="13517"/>
                    <a:pt x="39200" y="21627"/>
                  </a:cubicBezTo>
                  <a:cubicBezTo>
                    <a:pt x="39200" y="29738"/>
                    <a:pt x="32441" y="36496"/>
                    <a:pt x="24331" y="36496"/>
                  </a:cubicBezTo>
                  <a:cubicBezTo>
                    <a:pt x="16221" y="37848"/>
                    <a:pt x="9462" y="29738"/>
                    <a:pt x="9462" y="21627"/>
                  </a:cubicBezTo>
                  <a:lnTo>
                    <a:pt x="9462" y="21627"/>
                  </a:lnTo>
                  <a:close/>
                  <a:moveTo>
                    <a:pt x="181131" y="8110"/>
                  </a:moveTo>
                  <a:cubicBezTo>
                    <a:pt x="185186" y="10814"/>
                    <a:pt x="189241" y="16220"/>
                    <a:pt x="189241" y="21627"/>
                  </a:cubicBezTo>
                  <a:cubicBezTo>
                    <a:pt x="189241" y="27034"/>
                    <a:pt x="186538" y="32441"/>
                    <a:pt x="181131" y="35144"/>
                  </a:cubicBezTo>
                  <a:cubicBezTo>
                    <a:pt x="183834" y="31089"/>
                    <a:pt x="185186" y="27034"/>
                    <a:pt x="185186" y="21627"/>
                  </a:cubicBezTo>
                  <a:cubicBezTo>
                    <a:pt x="185186" y="16220"/>
                    <a:pt x="183834" y="12165"/>
                    <a:pt x="181131" y="8110"/>
                  </a:cubicBezTo>
                  <a:lnTo>
                    <a:pt x="181131" y="8110"/>
                  </a:lnTo>
                  <a:close/>
                  <a:moveTo>
                    <a:pt x="148689" y="21627"/>
                  </a:moveTo>
                  <a:cubicBezTo>
                    <a:pt x="148689" y="13517"/>
                    <a:pt x="155448" y="6759"/>
                    <a:pt x="163558" y="6759"/>
                  </a:cubicBezTo>
                  <a:cubicBezTo>
                    <a:pt x="171669" y="6759"/>
                    <a:pt x="178427" y="13517"/>
                    <a:pt x="178427" y="21627"/>
                  </a:cubicBezTo>
                  <a:cubicBezTo>
                    <a:pt x="178427" y="29738"/>
                    <a:pt x="171669" y="36496"/>
                    <a:pt x="163558" y="36496"/>
                  </a:cubicBezTo>
                  <a:cubicBezTo>
                    <a:pt x="155448" y="37848"/>
                    <a:pt x="148689" y="29738"/>
                    <a:pt x="148689" y="21627"/>
                  </a:cubicBezTo>
                  <a:lnTo>
                    <a:pt x="148689" y="21627"/>
                  </a:lnTo>
                  <a:close/>
                  <a:moveTo>
                    <a:pt x="110841" y="85158"/>
                  </a:moveTo>
                  <a:cubicBezTo>
                    <a:pt x="114896" y="87862"/>
                    <a:pt x="118952" y="93269"/>
                    <a:pt x="118952" y="98676"/>
                  </a:cubicBezTo>
                  <a:cubicBezTo>
                    <a:pt x="118952" y="104082"/>
                    <a:pt x="116248" y="109489"/>
                    <a:pt x="110841" y="112193"/>
                  </a:cubicBezTo>
                  <a:cubicBezTo>
                    <a:pt x="113545" y="108138"/>
                    <a:pt x="114896" y="104082"/>
                    <a:pt x="114896" y="98676"/>
                  </a:cubicBezTo>
                  <a:cubicBezTo>
                    <a:pt x="116248" y="93269"/>
                    <a:pt x="113545" y="89213"/>
                    <a:pt x="110841" y="85158"/>
                  </a:cubicBezTo>
                  <a:lnTo>
                    <a:pt x="110841" y="85158"/>
                  </a:lnTo>
                  <a:close/>
                  <a:moveTo>
                    <a:pt x="78400" y="98676"/>
                  </a:moveTo>
                  <a:cubicBezTo>
                    <a:pt x="78400" y="90565"/>
                    <a:pt x="85158" y="83806"/>
                    <a:pt x="93269" y="83806"/>
                  </a:cubicBezTo>
                  <a:cubicBezTo>
                    <a:pt x="101379" y="83806"/>
                    <a:pt x="108138" y="90565"/>
                    <a:pt x="108138" y="98676"/>
                  </a:cubicBezTo>
                  <a:cubicBezTo>
                    <a:pt x="108138" y="106786"/>
                    <a:pt x="101379" y="113545"/>
                    <a:pt x="93269" y="113545"/>
                  </a:cubicBezTo>
                  <a:cubicBezTo>
                    <a:pt x="86510" y="113545"/>
                    <a:pt x="78400" y="106786"/>
                    <a:pt x="78400" y="98676"/>
                  </a:cubicBezTo>
                  <a:lnTo>
                    <a:pt x="78400" y="98676"/>
                  </a:lnTo>
                  <a:close/>
                  <a:moveTo>
                    <a:pt x="163558" y="187889"/>
                  </a:moveTo>
                  <a:cubicBezTo>
                    <a:pt x="155448" y="187889"/>
                    <a:pt x="148689" y="181131"/>
                    <a:pt x="148689" y="173020"/>
                  </a:cubicBezTo>
                  <a:cubicBezTo>
                    <a:pt x="148689" y="164910"/>
                    <a:pt x="155448" y="158151"/>
                    <a:pt x="163558" y="158151"/>
                  </a:cubicBezTo>
                  <a:cubicBezTo>
                    <a:pt x="171669" y="158151"/>
                    <a:pt x="178427" y="164910"/>
                    <a:pt x="178427" y="173020"/>
                  </a:cubicBezTo>
                  <a:cubicBezTo>
                    <a:pt x="178427" y="181131"/>
                    <a:pt x="171669" y="187889"/>
                    <a:pt x="163558" y="187889"/>
                  </a:cubicBezTo>
                  <a:lnTo>
                    <a:pt x="163558" y="187889"/>
                  </a:lnTo>
                  <a:close/>
                  <a:moveTo>
                    <a:pt x="187889" y="173020"/>
                  </a:moveTo>
                  <a:cubicBezTo>
                    <a:pt x="187889" y="178427"/>
                    <a:pt x="185186" y="183834"/>
                    <a:pt x="179779" y="186537"/>
                  </a:cubicBezTo>
                  <a:cubicBezTo>
                    <a:pt x="182482" y="182482"/>
                    <a:pt x="183834" y="178427"/>
                    <a:pt x="183834" y="173020"/>
                  </a:cubicBezTo>
                  <a:cubicBezTo>
                    <a:pt x="183834" y="167613"/>
                    <a:pt x="182482" y="163558"/>
                    <a:pt x="179779" y="159503"/>
                  </a:cubicBezTo>
                  <a:cubicBezTo>
                    <a:pt x="185186" y="162207"/>
                    <a:pt x="187889" y="167613"/>
                    <a:pt x="187889" y="173020"/>
                  </a:cubicBezTo>
                  <a:lnTo>
                    <a:pt x="187889" y="173020"/>
                  </a:lnTo>
                  <a:close/>
                  <a:moveTo>
                    <a:pt x="179779" y="152744"/>
                  </a:moveTo>
                  <a:cubicBezTo>
                    <a:pt x="177076" y="151393"/>
                    <a:pt x="174372" y="151393"/>
                    <a:pt x="173020" y="151393"/>
                  </a:cubicBezTo>
                  <a:lnTo>
                    <a:pt x="163558" y="151393"/>
                  </a:lnTo>
                  <a:cubicBezTo>
                    <a:pt x="159503" y="151393"/>
                    <a:pt x="155448" y="152744"/>
                    <a:pt x="152745" y="154096"/>
                  </a:cubicBezTo>
                  <a:lnTo>
                    <a:pt x="114896" y="116248"/>
                  </a:lnTo>
                  <a:cubicBezTo>
                    <a:pt x="121655" y="112193"/>
                    <a:pt x="125710" y="105434"/>
                    <a:pt x="125710" y="97324"/>
                  </a:cubicBezTo>
                  <a:cubicBezTo>
                    <a:pt x="125710" y="90565"/>
                    <a:pt x="123007" y="83806"/>
                    <a:pt x="117600" y="79751"/>
                  </a:cubicBezTo>
                  <a:lnTo>
                    <a:pt x="156800" y="40552"/>
                  </a:lnTo>
                  <a:cubicBezTo>
                    <a:pt x="159503" y="41903"/>
                    <a:pt x="162207" y="41903"/>
                    <a:pt x="164910" y="41903"/>
                  </a:cubicBezTo>
                  <a:lnTo>
                    <a:pt x="174372" y="41903"/>
                  </a:lnTo>
                  <a:cubicBezTo>
                    <a:pt x="175724" y="41903"/>
                    <a:pt x="177076" y="41903"/>
                    <a:pt x="178427" y="41903"/>
                  </a:cubicBezTo>
                  <a:lnTo>
                    <a:pt x="218979" y="82455"/>
                  </a:lnTo>
                  <a:cubicBezTo>
                    <a:pt x="214924" y="86510"/>
                    <a:pt x="212220" y="91917"/>
                    <a:pt x="212220" y="97324"/>
                  </a:cubicBezTo>
                  <a:cubicBezTo>
                    <a:pt x="212220" y="102731"/>
                    <a:pt x="214924" y="109489"/>
                    <a:pt x="218979" y="112193"/>
                  </a:cubicBezTo>
                  <a:lnTo>
                    <a:pt x="179779" y="152744"/>
                  </a:lnTo>
                  <a:lnTo>
                    <a:pt x="179779" y="152744"/>
                  </a:lnTo>
                  <a:lnTo>
                    <a:pt x="179779" y="152744"/>
                  </a:lnTo>
                  <a:close/>
                  <a:moveTo>
                    <a:pt x="233848" y="113545"/>
                  </a:moveTo>
                  <a:cubicBezTo>
                    <a:pt x="225738" y="113545"/>
                    <a:pt x="218979" y="106786"/>
                    <a:pt x="218979" y="98676"/>
                  </a:cubicBezTo>
                  <a:cubicBezTo>
                    <a:pt x="218979" y="90565"/>
                    <a:pt x="225738" y="83806"/>
                    <a:pt x="233848" y="83806"/>
                  </a:cubicBezTo>
                  <a:cubicBezTo>
                    <a:pt x="241958" y="83806"/>
                    <a:pt x="248717" y="90565"/>
                    <a:pt x="248717" y="98676"/>
                  </a:cubicBezTo>
                  <a:cubicBezTo>
                    <a:pt x="248717" y="106786"/>
                    <a:pt x="241958" y="113545"/>
                    <a:pt x="233848" y="113545"/>
                  </a:cubicBezTo>
                  <a:lnTo>
                    <a:pt x="233848" y="113545"/>
                  </a:lnTo>
                  <a:close/>
                  <a:moveTo>
                    <a:pt x="258179" y="98676"/>
                  </a:moveTo>
                  <a:cubicBezTo>
                    <a:pt x="258179" y="104082"/>
                    <a:pt x="255475" y="109489"/>
                    <a:pt x="250068" y="112193"/>
                  </a:cubicBezTo>
                  <a:cubicBezTo>
                    <a:pt x="252772" y="108138"/>
                    <a:pt x="254124" y="104082"/>
                    <a:pt x="254124" y="98676"/>
                  </a:cubicBezTo>
                  <a:cubicBezTo>
                    <a:pt x="254124" y="93269"/>
                    <a:pt x="252772" y="89213"/>
                    <a:pt x="250068" y="85158"/>
                  </a:cubicBezTo>
                  <a:cubicBezTo>
                    <a:pt x="255475" y="87862"/>
                    <a:pt x="258179" y="93269"/>
                    <a:pt x="258179" y="98676"/>
                  </a:cubicBezTo>
                  <a:lnTo>
                    <a:pt x="258179" y="98676"/>
                  </a:lnTo>
                  <a:close/>
                  <a:moveTo>
                    <a:pt x="304137" y="37848"/>
                  </a:moveTo>
                  <a:cubicBezTo>
                    <a:pt x="296027" y="37848"/>
                    <a:pt x="289268" y="31089"/>
                    <a:pt x="289268" y="22979"/>
                  </a:cubicBezTo>
                  <a:cubicBezTo>
                    <a:pt x="289268" y="14869"/>
                    <a:pt x="296027" y="8110"/>
                    <a:pt x="304137" y="8110"/>
                  </a:cubicBezTo>
                  <a:cubicBezTo>
                    <a:pt x="312248" y="8110"/>
                    <a:pt x="319006" y="14869"/>
                    <a:pt x="319006" y="22979"/>
                  </a:cubicBezTo>
                  <a:cubicBezTo>
                    <a:pt x="319006" y="31089"/>
                    <a:pt x="312248" y="37848"/>
                    <a:pt x="304137" y="37848"/>
                  </a:cubicBezTo>
                  <a:lnTo>
                    <a:pt x="304137" y="37848"/>
                  </a:lnTo>
                  <a:close/>
                  <a:moveTo>
                    <a:pt x="320358" y="35144"/>
                  </a:moveTo>
                  <a:cubicBezTo>
                    <a:pt x="323061" y="31089"/>
                    <a:pt x="324413" y="27034"/>
                    <a:pt x="324413" y="21627"/>
                  </a:cubicBezTo>
                  <a:cubicBezTo>
                    <a:pt x="324413" y="16220"/>
                    <a:pt x="323061" y="12165"/>
                    <a:pt x="320358" y="8110"/>
                  </a:cubicBezTo>
                  <a:cubicBezTo>
                    <a:pt x="324413" y="10814"/>
                    <a:pt x="328469" y="16220"/>
                    <a:pt x="328469" y="21627"/>
                  </a:cubicBezTo>
                  <a:cubicBezTo>
                    <a:pt x="328469" y="27034"/>
                    <a:pt x="325765" y="32441"/>
                    <a:pt x="320358" y="35144"/>
                  </a:cubicBezTo>
                  <a:lnTo>
                    <a:pt x="320358" y="35144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Szabadkézi sokszög: alakzat 249">
              <a:extLst>
                <a:ext uri="{FF2B5EF4-FFF2-40B4-BE49-F238E27FC236}">
                  <a16:creationId xmlns:a16="http://schemas.microsoft.com/office/drawing/2014/main" id="{85DD9F76-89AA-400C-BB5E-93F6D628D345}"/>
                </a:ext>
              </a:extLst>
            </p:cNvPr>
            <p:cNvSpPr/>
            <p:nvPr/>
          </p:nvSpPr>
          <p:spPr>
            <a:xfrm>
              <a:off x="3588193" y="3476351"/>
              <a:ext cx="351448" cy="351448"/>
            </a:xfrm>
            <a:custGeom>
              <a:avLst/>
              <a:gdLst>
                <a:gd name="connsiteX0" fmla="*/ 0 w 351447"/>
                <a:gd name="connsiteY0" fmla="*/ 360910 h 351447"/>
                <a:gd name="connsiteX1" fmla="*/ 362261 w 351447"/>
                <a:gd name="connsiteY1" fmla="*/ 360910 h 351447"/>
                <a:gd name="connsiteX2" fmla="*/ 362261 w 351447"/>
                <a:gd name="connsiteY2" fmla="*/ 0 h 351447"/>
                <a:gd name="connsiteX3" fmla="*/ 0 w 351447"/>
                <a:gd name="connsiteY3" fmla="*/ 0 h 351447"/>
                <a:gd name="connsiteX4" fmla="*/ 0 w 351447"/>
                <a:gd name="connsiteY4" fmla="*/ 360910 h 3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47" h="351447">
                  <a:moveTo>
                    <a:pt x="0" y="360910"/>
                  </a:moveTo>
                  <a:lnTo>
                    <a:pt x="362261" y="360910"/>
                  </a:lnTo>
                  <a:lnTo>
                    <a:pt x="362261" y="0"/>
                  </a:lnTo>
                  <a:lnTo>
                    <a:pt x="0" y="0"/>
                  </a:lnTo>
                  <a:lnTo>
                    <a:pt x="0" y="360910"/>
                  </a:lnTo>
                  <a:close/>
                </a:path>
              </a:pathLst>
            </a:custGeom>
            <a:noFill/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06A9B2-67E2-4DF1-BEBC-0C0337E220CB}"/>
                </a:ext>
              </a:extLst>
            </p:cNvPr>
            <p:cNvSpPr/>
            <p:nvPr/>
          </p:nvSpPr>
          <p:spPr>
            <a:xfrm>
              <a:off x="4038797" y="3714059"/>
              <a:ext cx="237278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*egyéni vállalkozók közül csak az őstermelőket tartalmazza</a:t>
              </a:r>
              <a:endParaRPr lang="hu-HU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055A4B-F9FA-462B-A4DD-942A5A22F806}"/>
              </a:ext>
            </a:extLst>
          </p:cNvPr>
          <p:cNvSpPr txBox="1"/>
          <p:nvPr/>
        </p:nvSpPr>
        <p:spPr>
          <a:xfrm>
            <a:off x="6281511" y="5389544"/>
            <a:ext cx="502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Mrd Ft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1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105</Words>
  <Application>Microsoft Office PowerPoint</Application>
  <PresentationFormat>A4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Körtvélyesi</dc:creator>
  <cp:lastModifiedBy>Tóth Szabolcs István</cp:lastModifiedBy>
  <cp:revision>61</cp:revision>
  <dcterms:created xsi:type="dcterms:W3CDTF">2019-05-03T13:58:59Z</dcterms:created>
  <dcterms:modified xsi:type="dcterms:W3CDTF">2019-05-16T15:28:03Z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kortvelyesil@mnb.hu</vt:lpwstr>
  </property>
  <property fmtid="{D5CDD505-2E9C-101B-9397-08002B2CF9AE}" pid="6" name="MSIP_Label_b0d11092-50c9-4e74-84b5-b1af078dc3d0_SetDate">
    <vt:lpwstr>2019-05-10T18:12:39.0494487+02:00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