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4"/>
  </p:sldMasterIdLst>
  <p:notesMasterIdLst>
    <p:notesMasterId r:id="rId39"/>
  </p:notesMasterIdLst>
  <p:handoutMasterIdLst>
    <p:handoutMasterId r:id="rId40"/>
  </p:handoutMasterIdLst>
  <p:sldIdLst>
    <p:sldId id="260" r:id="rId5"/>
    <p:sldId id="285" r:id="rId6"/>
    <p:sldId id="295" r:id="rId7"/>
    <p:sldId id="261" r:id="rId8"/>
    <p:sldId id="264" r:id="rId9"/>
    <p:sldId id="296" r:id="rId10"/>
    <p:sldId id="297" r:id="rId11"/>
    <p:sldId id="298" r:id="rId12"/>
    <p:sldId id="299" r:id="rId13"/>
    <p:sldId id="262" r:id="rId14"/>
    <p:sldId id="265" r:id="rId15"/>
    <p:sldId id="266" r:id="rId16"/>
    <p:sldId id="300" r:id="rId17"/>
    <p:sldId id="263" r:id="rId18"/>
    <p:sldId id="292" r:id="rId19"/>
    <p:sldId id="294" r:id="rId20"/>
    <p:sldId id="293" r:id="rId21"/>
    <p:sldId id="269" r:id="rId22"/>
    <p:sldId id="301" r:id="rId23"/>
    <p:sldId id="267" r:id="rId24"/>
    <p:sldId id="306" r:id="rId25"/>
    <p:sldId id="307" r:id="rId26"/>
    <p:sldId id="308" r:id="rId27"/>
    <p:sldId id="309" r:id="rId28"/>
    <p:sldId id="310" r:id="rId29"/>
    <p:sldId id="302" r:id="rId30"/>
    <p:sldId id="275" r:id="rId31"/>
    <p:sldId id="276" r:id="rId32"/>
    <p:sldId id="278" r:id="rId33"/>
    <p:sldId id="279" r:id="rId34"/>
    <p:sldId id="280" r:id="rId35"/>
    <p:sldId id="281" r:id="rId36"/>
    <p:sldId id="282" r:id="rId37"/>
    <p:sldId id="283" r:id="rId38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  <p:cmAuthor id="1" name="Pintér Csilla" initials="PCS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096" autoAdjust="0"/>
  </p:normalViewPr>
  <p:slideViewPr>
    <p:cSldViewPr>
      <p:cViewPr varScale="1">
        <p:scale>
          <a:sx n="105" d="100"/>
          <a:sy n="105" d="100"/>
        </p:scale>
        <p:origin x="198" y="114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/>
      <dgm:spPr/>
      <dgm:t>
        <a:bodyPr/>
        <a:lstStyle/>
        <a:p>
          <a:r>
            <a:rPr lang="hu-HU" b="0" dirty="0"/>
            <a:t>3. 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b="0" dirty="0"/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1448FED4-2158-4F8B-8601-EEF9F746AD3F}">
      <dgm:prSet phldrT="[Text]"/>
      <dgm:spPr/>
      <dgm:t>
        <a:bodyPr/>
        <a:lstStyle/>
        <a:p>
          <a:r>
            <a:rPr lang="hu-HU" dirty="0"/>
            <a:t>4. </a:t>
          </a:r>
          <a:r>
            <a:rPr lang="hu-HU" b="0" dirty="0"/>
            <a:t>Vizsgálatok során feltárt hibák</a:t>
          </a:r>
          <a:endParaRPr lang="hu-HU" dirty="0"/>
        </a:p>
      </dgm:t>
    </dgm:pt>
    <dgm:pt modelId="{5782CB54-D7E9-4437-9E3E-236E2F55CD57}" type="parTrans" cxnId="{AFC45BA4-07EB-4F21-A506-BD9C9C8CB8C5}">
      <dgm:prSet/>
      <dgm:spPr/>
      <dgm:t>
        <a:bodyPr/>
        <a:lstStyle/>
        <a:p>
          <a:endParaRPr lang="hu-HU"/>
        </a:p>
      </dgm:t>
    </dgm:pt>
    <dgm:pt modelId="{0D8A7B28-2481-41FF-919E-B0794718FD13}" type="sibTrans" cxnId="{AFC45BA4-07EB-4F21-A506-BD9C9C8CB8C5}">
      <dgm:prSet/>
      <dgm:spPr/>
      <dgm:t>
        <a:bodyPr/>
        <a:lstStyle/>
        <a:p>
          <a:endParaRPr lang="hu-HU"/>
        </a:p>
      </dgm:t>
    </dgm:pt>
    <dgm:pt modelId="{EE606E7F-47E4-4563-B414-0182EA26BA44}">
      <dgm:prSet phldrT="[Text]" custT="1"/>
      <dgm:spPr>
        <a:solidFill>
          <a:srgbClr val="202653">
            <a:alpha val="90000"/>
            <a:hueOff val="0"/>
            <a:satOff val="0"/>
            <a:lumOff val="0"/>
            <a:alphaOff val="-24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hibák, kérdések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A9195DC2-8BB6-43A7-9714-11FCD2D543D2}" type="parTrans" cxnId="{D1F7A604-78BF-4ED3-8281-20F817E53BC2}">
      <dgm:prSet/>
      <dgm:spPr/>
      <dgm:t>
        <a:bodyPr/>
        <a:lstStyle/>
        <a:p>
          <a:endParaRPr lang="hu-HU"/>
        </a:p>
      </dgm:t>
    </dgm:pt>
    <dgm:pt modelId="{0B2E438A-2070-46D1-8E1C-D847576EAC5A}" type="sibTrans" cxnId="{D1F7A604-78BF-4ED3-8281-20F817E53BC2}">
      <dgm:prSet/>
      <dgm:spPr/>
      <dgm:t>
        <a:bodyPr/>
        <a:lstStyle/>
        <a:p>
          <a:endParaRPr lang="hu-HU"/>
        </a:p>
      </dgm:t>
    </dgm:pt>
    <dgm:pt modelId="{DB32F9BD-DEA3-4D67-9939-C5D37B78C230}">
      <dgm:prSet phldrT="[Text]"/>
      <dgm:spPr/>
      <dgm:t>
        <a:bodyPr/>
        <a:lstStyle/>
        <a:p>
          <a:r>
            <a:rPr lang="hu-HU" dirty="0"/>
            <a:t>6. Konzultációra érkezett kérdések és válaszok</a:t>
          </a:r>
        </a:p>
      </dgm:t>
    </dgm:pt>
    <dgm:pt modelId="{2BBDE950-6CF8-4D44-AB3F-4A51BA0887FE}" type="parTrans" cxnId="{66681CA5-8B3D-4E87-B69F-B27CCC55FEAC}">
      <dgm:prSet/>
      <dgm:spPr/>
      <dgm:t>
        <a:bodyPr/>
        <a:lstStyle/>
        <a:p>
          <a:endParaRPr lang="hu-HU"/>
        </a:p>
      </dgm:t>
    </dgm:pt>
    <dgm:pt modelId="{0185983F-FB78-4BC8-B231-26FAC4FE900D}" type="sibTrans" cxnId="{66681CA5-8B3D-4E87-B69F-B27CCC55FEAC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6"/>
      <dgm:spPr/>
    </dgm:pt>
    <dgm:pt modelId="{0D0BC86D-DA81-4D69-ADC3-77016805D1BE}" type="pres">
      <dgm:prSet presAssocID="{C582F7E5-DB29-4663-84F4-8F205BA7D30C}" presName="parentText" presStyleLbl="node1" presStyleIdx="0" presStyleCnt="6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6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6" custScaleX="149271"/>
      <dgm:spPr/>
    </dgm:pt>
    <dgm:pt modelId="{A26E24F9-D958-46C9-88AA-E1BF1FE4672E}" type="pres">
      <dgm:prSet presAssocID="{ACE68F72-B29C-4DE9-81EF-1AB661FAB7EB}" presName="parentText" presStyleLbl="node1" presStyleIdx="1" presStyleCnt="6" custScaleX="226448">
        <dgm:presLayoutVars>
          <dgm:chMax val="0"/>
          <dgm:bulletEnabled val="1"/>
        </dgm:presLayoutVars>
      </dgm:prSet>
      <dgm:spPr>
        <a:xfrm>
          <a:off x="391194" y="984235"/>
          <a:ext cx="8308323" cy="619920"/>
        </a:xfrm>
        <a:prstGeom prst="roundRect">
          <a:avLst/>
        </a:prstGeom>
      </dgm:spPr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6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6" custScaleX="136009"/>
      <dgm:spPr/>
    </dgm:pt>
    <dgm:pt modelId="{3913E843-6417-41CA-BFEA-CDAAB1ECF186}" type="pres">
      <dgm:prSet presAssocID="{29AC9EF9-237A-4355-8B64-D64E08DD6EAD}" presName="parentText" presStyleLbl="node1" presStyleIdx="2" presStyleCnt="6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6">
        <dgm:presLayoutVars>
          <dgm:bulletEnabled val="1"/>
        </dgm:presLayoutVars>
      </dgm:prSet>
      <dgm:spPr/>
    </dgm:pt>
    <dgm:pt modelId="{4C4207F8-91DB-47EB-8E4D-FC690E3E7021}" type="pres">
      <dgm:prSet presAssocID="{C457D073-FD84-475B-8DE0-B107E85D76DA}" presName="spaceBetweenRectangles" presStyleCnt="0"/>
      <dgm:spPr/>
    </dgm:pt>
    <dgm:pt modelId="{9943E31A-4847-49AB-8997-282366315395}" type="pres">
      <dgm:prSet presAssocID="{1448FED4-2158-4F8B-8601-EEF9F746AD3F}" presName="parentLin" presStyleCnt="0"/>
      <dgm:spPr/>
    </dgm:pt>
    <dgm:pt modelId="{383F0683-D324-4E0E-B801-217C10D6ECB6}" type="pres">
      <dgm:prSet presAssocID="{1448FED4-2158-4F8B-8601-EEF9F746AD3F}" presName="parentLeftMargin" presStyleLbl="node1" presStyleIdx="2" presStyleCnt="6" custScaleX="136009"/>
      <dgm:spPr/>
    </dgm:pt>
    <dgm:pt modelId="{82609DC0-0A87-4545-AD4F-C49E64614AC8}" type="pres">
      <dgm:prSet presAssocID="{1448FED4-2158-4F8B-8601-EEF9F746AD3F}" presName="parentText" presStyleLbl="node1" presStyleIdx="3" presStyleCnt="6" custScaleX="201773">
        <dgm:presLayoutVars>
          <dgm:chMax val="0"/>
          <dgm:bulletEnabled val="1"/>
        </dgm:presLayoutVars>
      </dgm:prSet>
      <dgm:spPr/>
    </dgm:pt>
    <dgm:pt modelId="{B1DE21E8-728F-4FB4-BA82-B165174357DB}" type="pres">
      <dgm:prSet presAssocID="{1448FED4-2158-4F8B-8601-EEF9F746AD3F}" presName="negativeSpace" presStyleCnt="0"/>
      <dgm:spPr/>
    </dgm:pt>
    <dgm:pt modelId="{300F8894-2308-4EB3-885B-752A69D500DD}" type="pres">
      <dgm:prSet presAssocID="{1448FED4-2158-4F8B-8601-EEF9F746AD3F}" presName="childText" presStyleLbl="conFgAcc1" presStyleIdx="3" presStyleCnt="6">
        <dgm:presLayoutVars>
          <dgm:bulletEnabled val="1"/>
        </dgm:presLayoutVars>
      </dgm:prSet>
      <dgm:spPr/>
    </dgm:pt>
    <dgm:pt modelId="{E7140756-A303-48BF-8063-E4EDB169B2CA}" type="pres">
      <dgm:prSet presAssocID="{0D8A7B28-2481-41FF-919E-B0794718FD13}" presName="spaceBetweenRectangles" presStyleCnt="0"/>
      <dgm:spPr/>
    </dgm:pt>
    <dgm:pt modelId="{8DE9A924-3208-45E7-A663-E53C5E0C2418}" type="pres">
      <dgm:prSet presAssocID="{EE606E7F-47E4-4563-B414-0182EA26BA44}" presName="parentLin" presStyleCnt="0"/>
      <dgm:spPr/>
    </dgm:pt>
    <dgm:pt modelId="{79E677C2-CB59-4B81-A777-EB645D8CE78A}" type="pres">
      <dgm:prSet presAssocID="{EE606E7F-47E4-4563-B414-0182EA26BA44}" presName="parentLeftMargin" presStyleLbl="node1" presStyleIdx="3" presStyleCnt="6" custScaleX="201773"/>
      <dgm:spPr/>
    </dgm:pt>
    <dgm:pt modelId="{3BAB92A6-1FCD-4B4D-BE85-28B34D906D08}" type="pres">
      <dgm:prSet presAssocID="{EE606E7F-47E4-4563-B414-0182EA26BA44}" presName="parentText" presStyleLbl="node1" presStyleIdx="4" presStyleCnt="6" custScaleX="259372" custLinFactNeighborX="-25327" custLinFactNeighborY="3533">
        <dgm:presLayoutVars>
          <dgm:chMax val="0"/>
          <dgm:bulletEnabled val="1"/>
        </dgm:presLayoutVars>
      </dgm:prSet>
      <dgm:spPr>
        <a:xfrm>
          <a:off x="879020" y="3651553"/>
          <a:ext cx="6099077" cy="590400"/>
        </a:xfrm>
        <a:prstGeom prst="roundRect">
          <a:avLst/>
        </a:prstGeom>
      </dgm:spPr>
    </dgm:pt>
    <dgm:pt modelId="{0CC2300D-A693-43FC-B5F8-723D6E1A128D}" type="pres">
      <dgm:prSet presAssocID="{EE606E7F-47E4-4563-B414-0182EA26BA44}" presName="negativeSpace" presStyleCnt="0"/>
      <dgm:spPr/>
    </dgm:pt>
    <dgm:pt modelId="{6D39E014-743E-4A14-B263-80E2A5ED6674}" type="pres">
      <dgm:prSet presAssocID="{EE606E7F-47E4-4563-B414-0182EA26BA44}" presName="childText" presStyleLbl="conFgAcc1" presStyleIdx="4" presStyleCnt="6">
        <dgm:presLayoutVars>
          <dgm:bulletEnabled val="1"/>
        </dgm:presLayoutVars>
      </dgm:prSet>
      <dgm:spPr/>
    </dgm:pt>
    <dgm:pt modelId="{6EEA41AF-0058-441C-8B38-7CC9AB63614E}" type="pres">
      <dgm:prSet presAssocID="{0B2E438A-2070-46D1-8E1C-D847576EAC5A}" presName="spaceBetweenRectangles" presStyleCnt="0"/>
      <dgm:spPr/>
    </dgm:pt>
    <dgm:pt modelId="{810F69A8-315A-4D77-A4CE-13F95BF78518}" type="pres">
      <dgm:prSet presAssocID="{DB32F9BD-DEA3-4D67-9939-C5D37B78C230}" presName="parentLin" presStyleCnt="0"/>
      <dgm:spPr/>
    </dgm:pt>
    <dgm:pt modelId="{849E519E-6444-4BE6-9DF7-749C52B4C1AC}" type="pres">
      <dgm:prSet presAssocID="{DB32F9BD-DEA3-4D67-9939-C5D37B78C230}" presName="parentLeftMargin" presStyleLbl="node1" presStyleIdx="4" presStyleCnt="6" custScaleX="201773"/>
      <dgm:spPr/>
    </dgm:pt>
    <dgm:pt modelId="{83B04A9D-E37A-462F-845B-96131D58FA1C}" type="pres">
      <dgm:prSet presAssocID="{DB32F9BD-DEA3-4D67-9939-C5D37B78C230}" presName="parentText" presStyleLbl="node1" presStyleIdx="5" presStyleCnt="6" custScaleX="259372" custLinFactNeighborX="-29470">
        <dgm:presLayoutVars>
          <dgm:chMax val="0"/>
          <dgm:bulletEnabled val="1"/>
        </dgm:presLayoutVars>
      </dgm:prSet>
      <dgm:spPr/>
    </dgm:pt>
    <dgm:pt modelId="{A0D5824C-B0FE-4D59-B505-8570D5CB945E}" type="pres">
      <dgm:prSet presAssocID="{DB32F9BD-DEA3-4D67-9939-C5D37B78C230}" presName="negativeSpace" presStyleCnt="0"/>
      <dgm:spPr/>
    </dgm:pt>
    <dgm:pt modelId="{BAB74AAF-7B5C-464C-AFE4-7A6530E1FC2E}" type="pres">
      <dgm:prSet presAssocID="{DB32F9BD-DEA3-4D67-9939-C5D37B78C230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681CA5-8B3D-4E87-B69F-B27CCC55FEAC}" srcId="{D2952556-6FC2-4D94-8ABF-52CBBF38D59F}" destId="{DB32F9BD-DEA3-4D67-9939-C5D37B78C230}" srcOrd="5" destOrd="0" parTransId="{2BBDE950-6CF8-4D44-AB3F-4A51BA0887FE}" sibTransId="{0185983F-FB78-4BC8-B231-26FAC4FE900D}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48A0A266-00F4-4DB9-95CC-B8A19602BEAA}" type="presOf" srcId="{EE606E7F-47E4-4563-B414-0182EA26BA44}" destId="{3BAB92A6-1FCD-4B4D-BE85-28B34D906D08}" srcOrd="1" destOrd="0" presId="urn:microsoft.com/office/officeart/2005/8/layout/list1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4369B258-AAD2-4D03-B20E-AF4F5DA29F7B}" type="presOf" srcId="{EE606E7F-47E4-4563-B414-0182EA26BA44}" destId="{79E677C2-CB59-4B81-A777-EB645D8CE78A}" srcOrd="0" destOrd="0" presId="urn:microsoft.com/office/officeart/2005/8/layout/list1"/>
    <dgm:cxn modelId="{CFD5BAB4-5FB3-4210-B041-BD754B66C55B}" type="presOf" srcId="{DB32F9BD-DEA3-4D67-9939-C5D37B78C230}" destId="{849E519E-6444-4BE6-9DF7-749C52B4C1AC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AFC45BA4-07EB-4F21-A506-BD9C9C8CB8C5}" srcId="{D2952556-6FC2-4D94-8ABF-52CBBF38D59F}" destId="{1448FED4-2158-4F8B-8601-EEF9F746AD3F}" srcOrd="3" destOrd="0" parTransId="{5782CB54-D7E9-4437-9E3E-236E2F55CD57}" sibTransId="{0D8A7B28-2481-41FF-919E-B0794718FD13}"/>
    <dgm:cxn modelId="{588B9B93-D2C7-4D3A-BD1E-32A1273302FD}" type="presOf" srcId="{1448FED4-2158-4F8B-8601-EEF9F746AD3F}" destId="{82609DC0-0A87-4545-AD4F-C49E64614AC8}" srcOrd="1" destOrd="0" presId="urn:microsoft.com/office/officeart/2005/8/layout/list1"/>
    <dgm:cxn modelId="{3AA6B651-895D-49FD-B34C-A798B4C85B59}" type="presOf" srcId="{DB32F9BD-DEA3-4D67-9939-C5D37B78C230}" destId="{83B04A9D-E37A-462F-845B-96131D58FA1C}" srcOrd="1" destOrd="0" presId="urn:microsoft.com/office/officeart/2005/8/layout/list1"/>
    <dgm:cxn modelId="{D1F7A604-78BF-4ED3-8281-20F817E53BC2}" srcId="{D2952556-6FC2-4D94-8ABF-52CBBF38D59F}" destId="{EE606E7F-47E4-4563-B414-0182EA26BA44}" srcOrd="4" destOrd="0" parTransId="{A9195DC2-8BB6-43A7-9714-11FCD2D543D2}" sibTransId="{0B2E438A-2070-46D1-8E1C-D847576EAC5A}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F6B7BF73-2BFD-4100-A93D-D5A154D2973D}" type="presOf" srcId="{1448FED4-2158-4F8B-8601-EEF9F746AD3F}" destId="{383F0683-D324-4E0E-B801-217C10D6ECB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24947794-358A-4679-B35A-8F0E34C42ED4}" type="presParOf" srcId="{BBC4D113-E9FF-4C96-9160-3468AB093BC9}" destId="{4C4207F8-91DB-47EB-8E4D-FC690E3E7021}" srcOrd="11" destOrd="0" presId="urn:microsoft.com/office/officeart/2005/8/layout/list1"/>
    <dgm:cxn modelId="{A4332088-5963-4804-9B27-7C1B8ADBD787}" type="presParOf" srcId="{BBC4D113-E9FF-4C96-9160-3468AB093BC9}" destId="{9943E31A-4847-49AB-8997-282366315395}" srcOrd="12" destOrd="0" presId="urn:microsoft.com/office/officeart/2005/8/layout/list1"/>
    <dgm:cxn modelId="{4E0C89BF-16F0-45F5-B76E-B06FC2670B21}" type="presParOf" srcId="{9943E31A-4847-49AB-8997-282366315395}" destId="{383F0683-D324-4E0E-B801-217C10D6ECB6}" srcOrd="0" destOrd="0" presId="urn:microsoft.com/office/officeart/2005/8/layout/list1"/>
    <dgm:cxn modelId="{19B2D8D6-C2BE-4DFB-9A83-D226FC72A1E1}" type="presParOf" srcId="{9943E31A-4847-49AB-8997-282366315395}" destId="{82609DC0-0A87-4545-AD4F-C49E64614AC8}" srcOrd="1" destOrd="0" presId="urn:microsoft.com/office/officeart/2005/8/layout/list1"/>
    <dgm:cxn modelId="{B7378270-62DA-4E14-8F60-4FE98FF04159}" type="presParOf" srcId="{BBC4D113-E9FF-4C96-9160-3468AB093BC9}" destId="{B1DE21E8-728F-4FB4-BA82-B165174357DB}" srcOrd="13" destOrd="0" presId="urn:microsoft.com/office/officeart/2005/8/layout/list1"/>
    <dgm:cxn modelId="{D2C0F13C-A864-489B-8CE7-5611163BA8C5}" type="presParOf" srcId="{BBC4D113-E9FF-4C96-9160-3468AB093BC9}" destId="{300F8894-2308-4EB3-885B-752A69D500DD}" srcOrd="14" destOrd="0" presId="urn:microsoft.com/office/officeart/2005/8/layout/list1"/>
    <dgm:cxn modelId="{64DA0CD2-F3E0-44F2-B7E4-192B917582D8}" type="presParOf" srcId="{BBC4D113-E9FF-4C96-9160-3468AB093BC9}" destId="{E7140756-A303-48BF-8063-E4EDB169B2CA}" srcOrd="15" destOrd="0" presId="urn:microsoft.com/office/officeart/2005/8/layout/list1"/>
    <dgm:cxn modelId="{30868002-54A2-4700-AE09-67B4CD99DFA2}" type="presParOf" srcId="{BBC4D113-E9FF-4C96-9160-3468AB093BC9}" destId="{8DE9A924-3208-45E7-A663-E53C5E0C2418}" srcOrd="16" destOrd="0" presId="urn:microsoft.com/office/officeart/2005/8/layout/list1"/>
    <dgm:cxn modelId="{7CA294EB-3FF2-427A-98E6-6D7C27111EC2}" type="presParOf" srcId="{8DE9A924-3208-45E7-A663-E53C5E0C2418}" destId="{79E677C2-CB59-4B81-A777-EB645D8CE78A}" srcOrd="0" destOrd="0" presId="urn:microsoft.com/office/officeart/2005/8/layout/list1"/>
    <dgm:cxn modelId="{778E0ACA-1E8D-45E1-A29F-DC631C01A6B6}" type="presParOf" srcId="{8DE9A924-3208-45E7-A663-E53C5E0C2418}" destId="{3BAB92A6-1FCD-4B4D-BE85-28B34D906D08}" srcOrd="1" destOrd="0" presId="urn:microsoft.com/office/officeart/2005/8/layout/list1"/>
    <dgm:cxn modelId="{A6692063-B678-425D-9C8B-F2B02A3C419F}" type="presParOf" srcId="{BBC4D113-E9FF-4C96-9160-3468AB093BC9}" destId="{0CC2300D-A693-43FC-B5F8-723D6E1A128D}" srcOrd="17" destOrd="0" presId="urn:microsoft.com/office/officeart/2005/8/layout/list1"/>
    <dgm:cxn modelId="{B3DF915A-3E5D-4BB1-AF2E-F3A98F59FBB9}" type="presParOf" srcId="{BBC4D113-E9FF-4C96-9160-3468AB093BC9}" destId="{6D39E014-743E-4A14-B263-80E2A5ED6674}" srcOrd="18" destOrd="0" presId="urn:microsoft.com/office/officeart/2005/8/layout/list1"/>
    <dgm:cxn modelId="{D6156F47-ACB1-4119-B938-54DCED918C7F}" type="presParOf" srcId="{BBC4D113-E9FF-4C96-9160-3468AB093BC9}" destId="{6EEA41AF-0058-441C-8B38-7CC9AB63614E}" srcOrd="19" destOrd="0" presId="urn:microsoft.com/office/officeart/2005/8/layout/list1"/>
    <dgm:cxn modelId="{DE965045-D424-4596-8A1C-92B8E2E78FDD}" type="presParOf" srcId="{BBC4D113-E9FF-4C96-9160-3468AB093BC9}" destId="{810F69A8-315A-4D77-A4CE-13F95BF78518}" srcOrd="20" destOrd="0" presId="urn:microsoft.com/office/officeart/2005/8/layout/list1"/>
    <dgm:cxn modelId="{A820376E-0EA5-4A58-90F4-69A2B2D2281A}" type="presParOf" srcId="{810F69A8-315A-4D77-A4CE-13F95BF78518}" destId="{849E519E-6444-4BE6-9DF7-749C52B4C1AC}" srcOrd="0" destOrd="0" presId="urn:microsoft.com/office/officeart/2005/8/layout/list1"/>
    <dgm:cxn modelId="{CF60A95D-5CCE-4A4E-B67D-9C457F19B268}" type="presParOf" srcId="{810F69A8-315A-4D77-A4CE-13F95BF78518}" destId="{83B04A9D-E37A-462F-845B-96131D58FA1C}" srcOrd="1" destOrd="0" presId="urn:microsoft.com/office/officeart/2005/8/layout/list1"/>
    <dgm:cxn modelId="{EFC2FC85-B35D-4BBC-A643-F6952357BF96}" type="presParOf" srcId="{BBC4D113-E9FF-4C96-9160-3468AB093BC9}" destId="{A0D5824C-B0FE-4D59-B505-8570D5CB945E}" srcOrd="21" destOrd="0" presId="urn:microsoft.com/office/officeart/2005/8/layout/list1"/>
    <dgm:cxn modelId="{D49AF337-53A9-4E77-808B-76F494709C01}" type="presParOf" srcId="{BBC4D113-E9FF-4C96-9160-3468AB093BC9}" destId="{BAB74AAF-7B5C-464C-AFE4-7A6530E1FC2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/>
      <dgm:spPr/>
      <dgm:t>
        <a:bodyPr/>
        <a:lstStyle/>
        <a:p>
          <a:r>
            <a:rPr lang="hu-HU" b="0" dirty="0"/>
            <a:t>3. 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b="0" dirty="0"/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1448FED4-2158-4F8B-8601-EEF9F746AD3F}">
      <dgm:prSet phldrT="[Text]"/>
      <dgm:spPr/>
      <dgm:t>
        <a:bodyPr/>
        <a:lstStyle/>
        <a:p>
          <a:r>
            <a:rPr lang="hu-HU" dirty="0"/>
            <a:t>4. </a:t>
          </a:r>
          <a:r>
            <a:rPr lang="hu-HU" b="0" dirty="0"/>
            <a:t>Vizsgálatok során feltárt hibák</a:t>
          </a:r>
          <a:endParaRPr lang="hu-HU" dirty="0"/>
        </a:p>
      </dgm:t>
    </dgm:pt>
    <dgm:pt modelId="{5782CB54-D7E9-4437-9E3E-236E2F55CD57}" type="parTrans" cxnId="{AFC45BA4-07EB-4F21-A506-BD9C9C8CB8C5}">
      <dgm:prSet/>
      <dgm:spPr/>
      <dgm:t>
        <a:bodyPr/>
        <a:lstStyle/>
        <a:p>
          <a:endParaRPr lang="hu-HU"/>
        </a:p>
      </dgm:t>
    </dgm:pt>
    <dgm:pt modelId="{0D8A7B28-2481-41FF-919E-B0794718FD13}" type="sibTrans" cxnId="{AFC45BA4-07EB-4F21-A506-BD9C9C8CB8C5}">
      <dgm:prSet/>
      <dgm:spPr/>
      <dgm:t>
        <a:bodyPr/>
        <a:lstStyle/>
        <a:p>
          <a:endParaRPr lang="hu-HU"/>
        </a:p>
      </dgm:t>
    </dgm:pt>
    <dgm:pt modelId="{EE606E7F-47E4-4563-B414-0182EA26BA44}">
      <dgm:prSet phldrT="[Text]" custT="1"/>
      <dgm:spPr>
        <a:solidFill>
          <a:srgbClr val="202653">
            <a:alpha val="90000"/>
            <a:hueOff val="0"/>
            <a:satOff val="0"/>
            <a:lumOff val="0"/>
            <a:alphaOff val="-24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hibák, kérdések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A9195DC2-8BB6-43A7-9714-11FCD2D543D2}" type="parTrans" cxnId="{D1F7A604-78BF-4ED3-8281-20F817E53BC2}">
      <dgm:prSet/>
      <dgm:spPr/>
      <dgm:t>
        <a:bodyPr/>
        <a:lstStyle/>
        <a:p>
          <a:endParaRPr lang="hu-HU"/>
        </a:p>
      </dgm:t>
    </dgm:pt>
    <dgm:pt modelId="{0B2E438A-2070-46D1-8E1C-D847576EAC5A}" type="sibTrans" cxnId="{D1F7A604-78BF-4ED3-8281-20F817E53BC2}">
      <dgm:prSet/>
      <dgm:spPr/>
      <dgm:t>
        <a:bodyPr/>
        <a:lstStyle/>
        <a:p>
          <a:endParaRPr lang="hu-HU"/>
        </a:p>
      </dgm:t>
    </dgm:pt>
    <dgm:pt modelId="{DB32F9BD-DEA3-4D67-9939-C5D37B78C230}">
      <dgm:prSet phldrT="[Text]"/>
      <dgm:spPr/>
      <dgm:t>
        <a:bodyPr/>
        <a:lstStyle/>
        <a:p>
          <a:r>
            <a:rPr lang="hu-HU" dirty="0"/>
            <a:t>6. Konzultációra érkezett kérdések és válaszok</a:t>
          </a:r>
        </a:p>
      </dgm:t>
    </dgm:pt>
    <dgm:pt modelId="{2BBDE950-6CF8-4D44-AB3F-4A51BA0887FE}" type="parTrans" cxnId="{66681CA5-8B3D-4E87-B69F-B27CCC55FEAC}">
      <dgm:prSet/>
      <dgm:spPr/>
      <dgm:t>
        <a:bodyPr/>
        <a:lstStyle/>
        <a:p>
          <a:endParaRPr lang="hu-HU"/>
        </a:p>
      </dgm:t>
    </dgm:pt>
    <dgm:pt modelId="{0185983F-FB78-4BC8-B231-26FAC4FE900D}" type="sibTrans" cxnId="{66681CA5-8B3D-4E87-B69F-B27CCC55FEAC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6"/>
      <dgm:spPr/>
    </dgm:pt>
    <dgm:pt modelId="{0D0BC86D-DA81-4D69-ADC3-77016805D1BE}" type="pres">
      <dgm:prSet presAssocID="{C582F7E5-DB29-4663-84F4-8F205BA7D30C}" presName="parentText" presStyleLbl="node1" presStyleIdx="0" presStyleCnt="6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6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6" custScaleX="149271"/>
      <dgm:spPr/>
    </dgm:pt>
    <dgm:pt modelId="{A26E24F9-D958-46C9-88AA-E1BF1FE4672E}" type="pres">
      <dgm:prSet presAssocID="{ACE68F72-B29C-4DE9-81EF-1AB661FAB7EB}" presName="parentText" presStyleLbl="node1" presStyleIdx="1" presStyleCnt="6" custScaleX="226448">
        <dgm:presLayoutVars>
          <dgm:chMax val="0"/>
          <dgm:bulletEnabled val="1"/>
        </dgm:presLayoutVars>
      </dgm:prSet>
      <dgm:spPr>
        <a:xfrm>
          <a:off x="391194" y="984235"/>
          <a:ext cx="8308323" cy="619920"/>
        </a:xfrm>
        <a:prstGeom prst="roundRect">
          <a:avLst/>
        </a:prstGeom>
      </dgm:spPr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6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6" custScaleX="136009"/>
      <dgm:spPr/>
    </dgm:pt>
    <dgm:pt modelId="{3913E843-6417-41CA-BFEA-CDAAB1ECF186}" type="pres">
      <dgm:prSet presAssocID="{29AC9EF9-237A-4355-8B64-D64E08DD6EAD}" presName="parentText" presStyleLbl="node1" presStyleIdx="2" presStyleCnt="6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6">
        <dgm:presLayoutVars>
          <dgm:bulletEnabled val="1"/>
        </dgm:presLayoutVars>
      </dgm:prSet>
      <dgm:spPr/>
    </dgm:pt>
    <dgm:pt modelId="{4C4207F8-91DB-47EB-8E4D-FC690E3E7021}" type="pres">
      <dgm:prSet presAssocID="{C457D073-FD84-475B-8DE0-B107E85D76DA}" presName="spaceBetweenRectangles" presStyleCnt="0"/>
      <dgm:spPr/>
    </dgm:pt>
    <dgm:pt modelId="{9943E31A-4847-49AB-8997-282366315395}" type="pres">
      <dgm:prSet presAssocID="{1448FED4-2158-4F8B-8601-EEF9F746AD3F}" presName="parentLin" presStyleCnt="0"/>
      <dgm:spPr/>
    </dgm:pt>
    <dgm:pt modelId="{383F0683-D324-4E0E-B801-217C10D6ECB6}" type="pres">
      <dgm:prSet presAssocID="{1448FED4-2158-4F8B-8601-EEF9F746AD3F}" presName="parentLeftMargin" presStyleLbl="node1" presStyleIdx="2" presStyleCnt="6" custScaleX="136009"/>
      <dgm:spPr/>
    </dgm:pt>
    <dgm:pt modelId="{82609DC0-0A87-4545-AD4F-C49E64614AC8}" type="pres">
      <dgm:prSet presAssocID="{1448FED4-2158-4F8B-8601-EEF9F746AD3F}" presName="parentText" presStyleLbl="node1" presStyleIdx="3" presStyleCnt="6" custScaleX="201773">
        <dgm:presLayoutVars>
          <dgm:chMax val="0"/>
          <dgm:bulletEnabled val="1"/>
        </dgm:presLayoutVars>
      </dgm:prSet>
      <dgm:spPr/>
    </dgm:pt>
    <dgm:pt modelId="{B1DE21E8-728F-4FB4-BA82-B165174357DB}" type="pres">
      <dgm:prSet presAssocID="{1448FED4-2158-4F8B-8601-EEF9F746AD3F}" presName="negativeSpace" presStyleCnt="0"/>
      <dgm:spPr/>
    </dgm:pt>
    <dgm:pt modelId="{300F8894-2308-4EB3-885B-752A69D500DD}" type="pres">
      <dgm:prSet presAssocID="{1448FED4-2158-4F8B-8601-EEF9F746AD3F}" presName="childText" presStyleLbl="conFgAcc1" presStyleIdx="3" presStyleCnt="6">
        <dgm:presLayoutVars>
          <dgm:bulletEnabled val="1"/>
        </dgm:presLayoutVars>
      </dgm:prSet>
      <dgm:spPr/>
    </dgm:pt>
    <dgm:pt modelId="{E7140756-A303-48BF-8063-E4EDB169B2CA}" type="pres">
      <dgm:prSet presAssocID="{0D8A7B28-2481-41FF-919E-B0794718FD13}" presName="spaceBetweenRectangles" presStyleCnt="0"/>
      <dgm:spPr/>
    </dgm:pt>
    <dgm:pt modelId="{8DE9A924-3208-45E7-A663-E53C5E0C2418}" type="pres">
      <dgm:prSet presAssocID="{EE606E7F-47E4-4563-B414-0182EA26BA44}" presName="parentLin" presStyleCnt="0"/>
      <dgm:spPr/>
    </dgm:pt>
    <dgm:pt modelId="{79E677C2-CB59-4B81-A777-EB645D8CE78A}" type="pres">
      <dgm:prSet presAssocID="{EE606E7F-47E4-4563-B414-0182EA26BA44}" presName="parentLeftMargin" presStyleLbl="node1" presStyleIdx="3" presStyleCnt="6" custScaleX="201773"/>
      <dgm:spPr/>
    </dgm:pt>
    <dgm:pt modelId="{3BAB92A6-1FCD-4B4D-BE85-28B34D906D08}" type="pres">
      <dgm:prSet presAssocID="{EE606E7F-47E4-4563-B414-0182EA26BA44}" presName="parentText" presStyleLbl="node1" presStyleIdx="4" presStyleCnt="6" custScaleX="259372" custLinFactNeighborX="-25327" custLinFactNeighborY="3533">
        <dgm:presLayoutVars>
          <dgm:chMax val="0"/>
          <dgm:bulletEnabled val="1"/>
        </dgm:presLayoutVars>
      </dgm:prSet>
      <dgm:spPr>
        <a:xfrm>
          <a:off x="879020" y="3651553"/>
          <a:ext cx="6099077" cy="590400"/>
        </a:xfrm>
        <a:prstGeom prst="roundRect">
          <a:avLst/>
        </a:prstGeom>
      </dgm:spPr>
    </dgm:pt>
    <dgm:pt modelId="{0CC2300D-A693-43FC-B5F8-723D6E1A128D}" type="pres">
      <dgm:prSet presAssocID="{EE606E7F-47E4-4563-B414-0182EA26BA44}" presName="negativeSpace" presStyleCnt="0"/>
      <dgm:spPr/>
    </dgm:pt>
    <dgm:pt modelId="{6D39E014-743E-4A14-B263-80E2A5ED6674}" type="pres">
      <dgm:prSet presAssocID="{EE606E7F-47E4-4563-B414-0182EA26BA44}" presName="childText" presStyleLbl="conFgAcc1" presStyleIdx="4" presStyleCnt="6">
        <dgm:presLayoutVars>
          <dgm:bulletEnabled val="1"/>
        </dgm:presLayoutVars>
      </dgm:prSet>
      <dgm:spPr/>
    </dgm:pt>
    <dgm:pt modelId="{6EEA41AF-0058-441C-8B38-7CC9AB63614E}" type="pres">
      <dgm:prSet presAssocID="{0B2E438A-2070-46D1-8E1C-D847576EAC5A}" presName="spaceBetweenRectangles" presStyleCnt="0"/>
      <dgm:spPr/>
    </dgm:pt>
    <dgm:pt modelId="{810F69A8-315A-4D77-A4CE-13F95BF78518}" type="pres">
      <dgm:prSet presAssocID="{DB32F9BD-DEA3-4D67-9939-C5D37B78C230}" presName="parentLin" presStyleCnt="0"/>
      <dgm:spPr/>
    </dgm:pt>
    <dgm:pt modelId="{849E519E-6444-4BE6-9DF7-749C52B4C1AC}" type="pres">
      <dgm:prSet presAssocID="{DB32F9BD-DEA3-4D67-9939-C5D37B78C230}" presName="parentLeftMargin" presStyleLbl="node1" presStyleIdx="4" presStyleCnt="6" custScaleX="201773"/>
      <dgm:spPr/>
    </dgm:pt>
    <dgm:pt modelId="{83B04A9D-E37A-462F-845B-96131D58FA1C}" type="pres">
      <dgm:prSet presAssocID="{DB32F9BD-DEA3-4D67-9939-C5D37B78C230}" presName="parentText" presStyleLbl="node1" presStyleIdx="5" presStyleCnt="6" custScaleX="259372" custLinFactNeighborX="-29470">
        <dgm:presLayoutVars>
          <dgm:chMax val="0"/>
          <dgm:bulletEnabled val="1"/>
        </dgm:presLayoutVars>
      </dgm:prSet>
      <dgm:spPr/>
    </dgm:pt>
    <dgm:pt modelId="{A0D5824C-B0FE-4D59-B505-8570D5CB945E}" type="pres">
      <dgm:prSet presAssocID="{DB32F9BD-DEA3-4D67-9939-C5D37B78C230}" presName="negativeSpace" presStyleCnt="0"/>
      <dgm:spPr/>
    </dgm:pt>
    <dgm:pt modelId="{BAB74AAF-7B5C-464C-AFE4-7A6530E1FC2E}" type="pres">
      <dgm:prSet presAssocID="{DB32F9BD-DEA3-4D67-9939-C5D37B78C230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681CA5-8B3D-4E87-B69F-B27CCC55FEAC}" srcId="{D2952556-6FC2-4D94-8ABF-52CBBF38D59F}" destId="{DB32F9BD-DEA3-4D67-9939-C5D37B78C230}" srcOrd="5" destOrd="0" parTransId="{2BBDE950-6CF8-4D44-AB3F-4A51BA0887FE}" sibTransId="{0185983F-FB78-4BC8-B231-26FAC4FE900D}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48A0A266-00F4-4DB9-95CC-B8A19602BEAA}" type="presOf" srcId="{EE606E7F-47E4-4563-B414-0182EA26BA44}" destId="{3BAB92A6-1FCD-4B4D-BE85-28B34D906D08}" srcOrd="1" destOrd="0" presId="urn:microsoft.com/office/officeart/2005/8/layout/list1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4369B258-AAD2-4D03-B20E-AF4F5DA29F7B}" type="presOf" srcId="{EE606E7F-47E4-4563-B414-0182EA26BA44}" destId="{79E677C2-CB59-4B81-A777-EB645D8CE78A}" srcOrd="0" destOrd="0" presId="urn:microsoft.com/office/officeart/2005/8/layout/list1"/>
    <dgm:cxn modelId="{CFD5BAB4-5FB3-4210-B041-BD754B66C55B}" type="presOf" srcId="{DB32F9BD-DEA3-4D67-9939-C5D37B78C230}" destId="{849E519E-6444-4BE6-9DF7-749C52B4C1AC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AFC45BA4-07EB-4F21-A506-BD9C9C8CB8C5}" srcId="{D2952556-6FC2-4D94-8ABF-52CBBF38D59F}" destId="{1448FED4-2158-4F8B-8601-EEF9F746AD3F}" srcOrd="3" destOrd="0" parTransId="{5782CB54-D7E9-4437-9E3E-236E2F55CD57}" sibTransId="{0D8A7B28-2481-41FF-919E-B0794718FD13}"/>
    <dgm:cxn modelId="{588B9B93-D2C7-4D3A-BD1E-32A1273302FD}" type="presOf" srcId="{1448FED4-2158-4F8B-8601-EEF9F746AD3F}" destId="{82609DC0-0A87-4545-AD4F-C49E64614AC8}" srcOrd="1" destOrd="0" presId="urn:microsoft.com/office/officeart/2005/8/layout/list1"/>
    <dgm:cxn modelId="{3AA6B651-895D-49FD-B34C-A798B4C85B59}" type="presOf" srcId="{DB32F9BD-DEA3-4D67-9939-C5D37B78C230}" destId="{83B04A9D-E37A-462F-845B-96131D58FA1C}" srcOrd="1" destOrd="0" presId="urn:microsoft.com/office/officeart/2005/8/layout/list1"/>
    <dgm:cxn modelId="{D1F7A604-78BF-4ED3-8281-20F817E53BC2}" srcId="{D2952556-6FC2-4D94-8ABF-52CBBF38D59F}" destId="{EE606E7F-47E4-4563-B414-0182EA26BA44}" srcOrd="4" destOrd="0" parTransId="{A9195DC2-8BB6-43A7-9714-11FCD2D543D2}" sibTransId="{0B2E438A-2070-46D1-8E1C-D847576EAC5A}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F6B7BF73-2BFD-4100-A93D-D5A154D2973D}" type="presOf" srcId="{1448FED4-2158-4F8B-8601-EEF9F746AD3F}" destId="{383F0683-D324-4E0E-B801-217C10D6ECB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24947794-358A-4679-B35A-8F0E34C42ED4}" type="presParOf" srcId="{BBC4D113-E9FF-4C96-9160-3468AB093BC9}" destId="{4C4207F8-91DB-47EB-8E4D-FC690E3E7021}" srcOrd="11" destOrd="0" presId="urn:microsoft.com/office/officeart/2005/8/layout/list1"/>
    <dgm:cxn modelId="{A4332088-5963-4804-9B27-7C1B8ADBD787}" type="presParOf" srcId="{BBC4D113-E9FF-4C96-9160-3468AB093BC9}" destId="{9943E31A-4847-49AB-8997-282366315395}" srcOrd="12" destOrd="0" presId="urn:microsoft.com/office/officeart/2005/8/layout/list1"/>
    <dgm:cxn modelId="{4E0C89BF-16F0-45F5-B76E-B06FC2670B21}" type="presParOf" srcId="{9943E31A-4847-49AB-8997-282366315395}" destId="{383F0683-D324-4E0E-B801-217C10D6ECB6}" srcOrd="0" destOrd="0" presId="urn:microsoft.com/office/officeart/2005/8/layout/list1"/>
    <dgm:cxn modelId="{19B2D8D6-C2BE-4DFB-9A83-D226FC72A1E1}" type="presParOf" srcId="{9943E31A-4847-49AB-8997-282366315395}" destId="{82609DC0-0A87-4545-AD4F-C49E64614AC8}" srcOrd="1" destOrd="0" presId="urn:microsoft.com/office/officeart/2005/8/layout/list1"/>
    <dgm:cxn modelId="{B7378270-62DA-4E14-8F60-4FE98FF04159}" type="presParOf" srcId="{BBC4D113-E9FF-4C96-9160-3468AB093BC9}" destId="{B1DE21E8-728F-4FB4-BA82-B165174357DB}" srcOrd="13" destOrd="0" presId="urn:microsoft.com/office/officeart/2005/8/layout/list1"/>
    <dgm:cxn modelId="{D2C0F13C-A864-489B-8CE7-5611163BA8C5}" type="presParOf" srcId="{BBC4D113-E9FF-4C96-9160-3468AB093BC9}" destId="{300F8894-2308-4EB3-885B-752A69D500DD}" srcOrd="14" destOrd="0" presId="urn:microsoft.com/office/officeart/2005/8/layout/list1"/>
    <dgm:cxn modelId="{64DA0CD2-F3E0-44F2-B7E4-192B917582D8}" type="presParOf" srcId="{BBC4D113-E9FF-4C96-9160-3468AB093BC9}" destId="{E7140756-A303-48BF-8063-E4EDB169B2CA}" srcOrd="15" destOrd="0" presId="urn:microsoft.com/office/officeart/2005/8/layout/list1"/>
    <dgm:cxn modelId="{30868002-54A2-4700-AE09-67B4CD99DFA2}" type="presParOf" srcId="{BBC4D113-E9FF-4C96-9160-3468AB093BC9}" destId="{8DE9A924-3208-45E7-A663-E53C5E0C2418}" srcOrd="16" destOrd="0" presId="urn:microsoft.com/office/officeart/2005/8/layout/list1"/>
    <dgm:cxn modelId="{7CA294EB-3FF2-427A-98E6-6D7C27111EC2}" type="presParOf" srcId="{8DE9A924-3208-45E7-A663-E53C5E0C2418}" destId="{79E677C2-CB59-4B81-A777-EB645D8CE78A}" srcOrd="0" destOrd="0" presId="urn:microsoft.com/office/officeart/2005/8/layout/list1"/>
    <dgm:cxn modelId="{778E0ACA-1E8D-45E1-A29F-DC631C01A6B6}" type="presParOf" srcId="{8DE9A924-3208-45E7-A663-E53C5E0C2418}" destId="{3BAB92A6-1FCD-4B4D-BE85-28B34D906D08}" srcOrd="1" destOrd="0" presId="urn:microsoft.com/office/officeart/2005/8/layout/list1"/>
    <dgm:cxn modelId="{A6692063-B678-425D-9C8B-F2B02A3C419F}" type="presParOf" srcId="{BBC4D113-E9FF-4C96-9160-3468AB093BC9}" destId="{0CC2300D-A693-43FC-B5F8-723D6E1A128D}" srcOrd="17" destOrd="0" presId="urn:microsoft.com/office/officeart/2005/8/layout/list1"/>
    <dgm:cxn modelId="{B3DF915A-3E5D-4BB1-AF2E-F3A98F59FBB9}" type="presParOf" srcId="{BBC4D113-E9FF-4C96-9160-3468AB093BC9}" destId="{6D39E014-743E-4A14-B263-80E2A5ED6674}" srcOrd="18" destOrd="0" presId="urn:microsoft.com/office/officeart/2005/8/layout/list1"/>
    <dgm:cxn modelId="{D6156F47-ACB1-4119-B938-54DCED918C7F}" type="presParOf" srcId="{BBC4D113-E9FF-4C96-9160-3468AB093BC9}" destId="{6EEA41AF-0058-441C-8B38-7CC9AB63614E}" srcOrd="19" destOrd="0" presId="urn:microsoft.com/office/officeart/2005/8/layout/list1"/>
    <dgm:cxn modelId="{DE965045-D424-4596-8A1C-92B8E2E78FDD}" type="presParOf" srcId="{BBC4D113-E9FF-4C96-9160-3468AB093BC9}" destId="{810F69A8-315A-4D77-A4CE-13F95BF78518}" srcOrd="20" destOrd="0" presId="urn:microsoft.com/office/officeart/2005/8/layout/list1"/>
    <dgm:cxn modelId="{A820376E-0EA5-4A58-90F4-69A2B2D2281A}" type="presParOf" srcId="{810F69A8-315A-4D77-A4CE-13F95BF78518}" destId="{849E519E-6444-4BE6-9DF7-749C52B4C1AC}" srcOrd="0" destOrd="0" presId="urn:microsoft.com/office/officeart/2005/8/layout/list1"/>
    <dgm:cxn modelId="{CF60A95D-5CCE-4A4E-B67D-9C457F19B268}" type="presParOf" srcId="{810F69A8-315A-4D77-A4CE-13F95BF78518}" destId="{83B04A9D-E37A-462F-845B-96131D58FA1C}" srcOrd="1" destOrd="0" presId="urn:microsoft.com/office/officeart/2005/8/layout/list1"/>
    <dgm:cxn modelId="{EFC2FC85-B35D-4BBC-A643-F6952357BF96}" type="presParOf" srcId="{BBC4D113-E9FF-4C96-9160-3468AB093BC9}" destId="{A0D5824C-B0FE-4D59-B505-8570D5CB945E}" srcOrd="21" destOrd="0" presId="urn:microsoft.com/office/officeart/2005/8/layout/list1"/>
    <dgm:cxn modelId="{D49AF337-53A9-4E77-808B-76F494709C01}" type="presParOf" srcId="{BBC4D113-E9FF-4C96-9160-3468AB093BC9}" destId="{BAB74AAF-7B5C-464C-AFE4-7A6530E1FC2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>
        <a:solidFill>
          <a:schemeClr val="bg2">
            <a:lumMod val="75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/>
      <dgm:spPr/>
      <dgm:t>
        <a:bodyPr/>
        <a:lstStyle/>
        <a:p>
          <a:r>
            <a:rPr lang="hu-HU" b="0" dirty="0"/>
            <a:t>3. 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b="0" dirty="0"/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1448FED4-2158-4F8B-8601-EEF9F746AD3F}">
      <dgm:prSet phldrT="[Text]"/>
      <dgm:spPr/>
      <dgm:t>
        <a:bodyPr/>
        <a:lstStyle/>
        <a:p>
          <a:r>
            <a:rPr lang="hu-HU" dirty="0"/>
            <a:t>4. </a:t>
          </a:r>
          <a:r>
            <a:rPr lang="hu-HU" b="0" dirty="0"/>
            <a:t>Vizsgálatok során feltárt hibák</a:t>
          </a:r>
          <a:endParaRPr lang="hu-HU" dirty="0"/>
        </a:p>
      </dgm:t>
    </dgm:pt>
    <dgm:pt modelId="{5782CB54-D7E9-4437-9E3E-236E2F55CD57}" type="parTrans" cxnId="{AFC45BA4-07EB-4F21-A506-BD9C9C8CB8C5}">
      <dgm:prSet/>
      <dgm:spPr/>
      <dgm:t>
        <a:bodyPr/>
        <a:lstStyle/>
        <a:p>
          <a:endParaRPr lang="hu-HU"/>
        </a:p>
      </dgm:t>
    </dgm:pt>
    <dgm:pt modelId="{0D8A7B28-2481-41FF-919E-B0794718FD13}" type="sibTrans" cxnId="{AFC45BA4-07EB-4F21-A506-BD9C9C8CB8C5}">
      <dgm:prSet/>
      <dgm:spPr/>
      <dgm:t>
        <a:bodyPr/>
        <a:lstStyle/>
        <a:p>
          <a:endParaRPr lang="hu-HU"/>
        </a:p>
      </dgm:t>
    </dgm:pt>
    <dgm:pt modelId="{EE606E7F-47E4-4563-B414-0182EA26BA44}">
      <dgm:prSet phldrT="[Text]" custT="1"/>
      <dgm:spPr>
        <a:solidFill>
          <a:srgbClr val="202653">
            <a:alpha val="90000"/>
            <a:hueOff val="0"/>
            <a:satOff val="0"/>
            <a:lumOff val="0"/>
            <a:alphaOff val="-24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hibák, kérdések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A9195DC2-8BB6-43A7-9714-11FCD2D543D2}" type="parTrans" cxnId="{D1F7A604-78BF-4ED3-8281-20F817E53BC2}">
      <dgm:prSet/>
      <dgm:spPr/>
      <dgm:t>
        <a:bodyPr/>
        <a:lstStyle/>
        <a:p>
          <a:endParaRPr lang="hu-HU"/>
        </a:p>
      </dgm:t>
    </dgm:pt>
    <dgm:pt modelId="{0B2E438A-2070-46D1-8E1C-D847576EAC5A}" type="sibTrans" cxnId="{D1F7A604-78BF-4ED3-8281-20F817E53BC2}">
      <dgm:prSet/>
      <dgm:spPr/>
      <dgm:t>
        <a:bodyPr/>
        <a:lstStyle/>
        <a:p>
          <a:endParaRPr lang="hu-HU"/>
        </a:p>
      </dgm:t>
    </dgm:pt>
    <dgm:pt modelId="{DB32F9BD-DEA3-4D67-9939-C5D37B78C230}">
      <dgm:prSet phldrT="[Text]"/>
      <dgm:spPr/>
      <dgm:t>
        <a:bodyPr/>
        <a:lstStyle/>
        <a:p>
          <a:r>
            <a:rPr lang="hu-HU" dirty="0"/>
            <a:t>6. Konzultációra érkezett kérdések és válaszok</a:t>
          </a:r>
        </a:p>
      </dgm:t>
    </dgm:pt>
    <dgm:pt modelId="{2BBDE950-6CF8-4D44-AB3F-4A51BA0887FE}" type="parTrans" cxnId="{66681CA5-8B3D-4E87-B69F-B27CCC55FEAC}">
      <dgm:prSet/>
      <dgm:spPr/>
      <dgm:t>
        <a:bodyPr/>
        <a:lstStyle/>
        <a:p>
          <a:endParaRPr lang="hu-HU"/>
        </a:p>
      </dgm:t>
    </dgm:pt>
    <dgm:pt modelId="{0185983F-FB78-4BC8-B231-26FAC4FE900D}" type="sibTrans" cxnId="{66681CA5-8B3D-4E87-B69F-B27CCC55FEAC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6"/>
      <dgm:spPr/>
    </dgm:pt>
    <dgm:pt modelId="{0D0BC86D-DA81-4D69-ADC3-77016805D1BE}" type="pres">
      <dgm:prSet presAssocID="{C582F7E5-DB29-4663-84F4-8F205BA7D30C}" presName="parentText" presStyleLbl="node1" presStyleIdx="0" presStyleCnt="6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6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6" custScaleX="149271"/>
      <dgm:spPr/>
    </dgm:pt>
    <dgm:pt modelId="{A26E24F9-D958-46C9-88AA-E1BF1FE4672E}" type="pres">
      <dgm:prSet presAssocID="{ACE68F72-B29C-4DE9-81EF-1AB661FAB7EB}" presName="parentText" presStyleLbl="node1" presStyleIdx="1" presStyleCnt="6" custScaleX="226448">
        <dgm:presLayoutVars>
          <dgm:chMax val="0"/>
          <dgm:bulletEnabled val="1"/>
        </dgm:presLayoutVars>
      </dgm:prSet>
      <dgm:spPr>
        <a:xfrm>
          <a:off x="391194" y="984235"/>
          <a:ext cx="8308323" cy="619920"/>
        </a:xfrm>
        <a:prstGeom prst="roundRect">
          <a:avLst/>
        </a:prstGeom>
      </dgm:spPr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6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6" custScaleX="136009"/>
      <dgm:spPr/>
    </dgm:pt>
    <dgm:pt modelId="{3913E843-6417-41CA-BFEA-CDAAB1ECF186}" type="pres">
      <dgm:prSet presAssocID="{29AC9EF9-237A-4355-8B64-D64E08DD6EAD}" presName="parentText" presStyleLbl="node1" presStyleIdx="2" presStyleCnt="6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6">
        <dgm:presLayoutVars>
          <dgm:bulletEnabled val="1"/>
        </dgm:presLayoutVars>
      </dgm:prSet>
      <dgm:spPr/>
    </dgm:pt>
    <dgm:pt modelId="{4C4207F8-91DB-47EB-8E4D-FC690E3E7021}" type="pres">
      <dgm:prSet presAssocID="{C457D073-FD84-475B-8DE0-B107E85D76DA}" presName="spaceBetweenRectangles" presStyleCnt="0"/>
      <dgm:spPr/>
    </dgm:pt>
    <dgm:pt modelId="{9943E31A-4847-49AB-8997-282366315395}" type="pres">
      <dgm:prSet presAssocID="{1448FED4-2158-4F8B-8601-EEF9F746AD3F}" presName="parentLin" presStyleCnt="0"/>
      <dgm:spPr/>
    </dgm:pt>
    <dgm:pt modelId="{383F0683-D324-4E0E-B801-217C10D6ECB6}" type="pres">
      <dgm:prSet presAssocID="{1448FED4-2158-4F8B-8601-EEF9F746AD3F}" presName="parentLeftMargin" presStyleLbl="node1" presStyleIdx="2" presStyleCnt="6" custScaleX="136009"/>
      <dgm:spPr/>
    </dgm:pt>
    <dgm:pt modelId="{82609DC0-0A87-4545-AD4F-C49E64614AC8}" type="pres">
      <dgm:prSet presAssocID="{1448FED4-2158-4F8B-8601-EEF9F746AD3F}" presName="parentText" presStyleLbl="node1" presStyleIdx="3" presStyleCnt="6" custScaleX="201773">
        <dgm:presLayoutVars>
          <dgm:chMax val="0"/>
          <dgm:bulletEnabled val="1"/>
        </dgm:presLayoutVars>
      </dgm:prSet>
      <dgm:spPr/>
    </dgm:pt>
    <dgm:pt modelId="{B1DE21E8-728F-4FB4-BA82-B165174357DB}" type="pres">
      <dgm:prSet presAssocID="{1448FED4-2158-4F8B-8601-EEF9F746AD3F}" presName="negativeSpace" presStyleCnt="0"/>
      <dgm:spPr/>
    </dgm:pt>
    <dgm:pt modelId="{300F8894-2308-4EB3-885B-752A69D500DD}" type="pres">
      <dgm:prSet presAssocID="{1448FED4-2158-4F8B-8601-EEF9F746AD3F}" presName="childText" presStyleLbl="conFgAcc1" presStyleIdx="3" presStyleCnt="6">
        <dgm:presLayoutVars>
          <dgm:bulletEnabled val="1"/>
        </dgm:presLayoutVars>
      </dgm:prSet>
      <dgm:spPr/>
    </dgm:pt>
    <dgm:pt modelId="{E7140756-A303-48BF-8063-E4EDB169B2CA}" type="pres">
      <dgm:prSet presAssocID="{0D8A7B28-2481-41FF-919E-B0794718FD13}" presName="spaceBetweenRectangles" presStyleCnt="0"/>
      <dgm:spPr/>
    </dgm:pt>
    <dgm:pt modelId="{8DE9A924-3208-45E7-A663-E53C5E0C2418}" type="pres">
      <dgm:prSet presAssocID="{EE606E7F-47E4-4563-B414-0182EA26BA44}" presName="parentLin" presStyleCnt="0"/>
      <dgm:spPr/>
    </dgm:pt>
    <dgm:pt modelId="{79E677C2-CB59-4B81-A777-EB645D8CE78A}" type="pres">
      <dgm:prSet presAssocID="{EE606E7F-47E4-4563-B414-0182EA26BA44}" presName="parentLeftMargin" presStyleLbl="node1" presStyleIdx="3" presStyleCnt="6" custScaleX="201773"/>
      <dgm:spPr/>
    </dgm:pt>
    <dgm:pt modelId="{3BAB92A6-1FCD-4B4D-BE85-28B34D906D08}" type="pres">
      <dgm:prSet presAssocID="{EE606E7F-47E4-4563-B414-0182EA26BA44}" presName="parentText" presStyleLbl="node1" presStyleIdx="4" presStyleCnt="6" custScaleX="259372" custLinFactNeighborX="-25327" custLinFactNeighborY="3533">
        <dgm:presLayoutVars>
          <dgm:chMax val="0"/>
          <dgm:bulletEnabled val="1"/>
        </dgm:presLayoutVars>
      </dgm:prSet>
      <dgm:spPr>
        <a:xfrm>
          <a:off x="879020" y="3651553"/>
          <a:ext cx="6099077" cy="590400"/>
        </a:xfrm>
        <a:prstGeom prst="roundRect">
          <a:avLst/>
        </a:prstGeom>
      </dgm:spPr>
    </dgm:pt>
    <dgm:pt modelId="{0CC2300D-A693-43FC-B5F8-723D6E1A128D}" type="pres">
      <dgm:prSet presAssocID="{EE606E7F-47E4-4563-B414-0182EA26BA44}" presName="negativeSpace" presStyleCnt="0"/>
      <dgm:spPr/>
    </dgm:pt>
    <dgm:pt modelId="{6D39E014-743E-4A14-B263-80E2A5ED6674}" type="pres">
      <dgm:prSet presAssocID="{EE606E7F-47E4-4563-B414-0182EA26BA44}" presName="childText" presStyleLbl="conFgAcc1" presStyleIdx="4" presStyleCnt="6">
        <dgm:presLayoutVars>
          <dgm:bulletEnabled val="1"/>
        </dgm:presLayoutVars>
      </dgm:prSet>
      <dgm:spPr/>
    </dgm:pt>
    <dgm:pt modelId="{6EEA41AF-0058-441C-8B38-7CC9AB63614E}" type="pres">
      <dgm:prSet presAssocID="{0B2E438A-2070-46D1-8E1C-D847576EAC5A}" presName="spaceBetweenRectangles" presStyleCnt="0"/>
      <dgm:spPr/>
    </dgm:pt>
    <dgm:pt modelId="{810F69A8-315A-4D77-A4CE-13F95BF78518}" type="pres">
      <dgm:prSet presAssocID="{DB32F9BD-DEA3-4D67-9939-C5D37B78C230}" presName="parentLin" presStyleCnt="0"/>
      <dgm:spPr/>
    </dgm:pt>
    <dgm:pt modelId="{849E519E-6444-4BE6-9DF7-749C52B4C1AC}" type="pres">
      <dgm:prSet presAssocID="{DB32F9BD-DEA3-4D67-9939-C5D37B78C230}" presName="parentLeftMargin" presStyleLbl="node1" presStyleIdx="4" presStyleCnt="6" custScaleX="201773"/>
      <dgm:spPr/>
    </dgm:pt>
    <dgm:pt modelId="{83B04A9D-E37A-462F-845B-96131D58FA1C}" type="pres">
      <dgm:prSet presAssocID="{DB32F9BD-DEA3-4D67-9939-C5D37B78C230}" presName="parentText" presStyleLbl="node1" presStyleIdx="5" presStyleCnt="6" custScaleX="259372" custLinFactNeighborX="-29470">
        <dgm:presLayoutVars>
          <dgm:chMax val="0"/>
          <dgm:bulletEnabled val="1"/>
        </dgm:presLayoutVars>
      </dgm:prSet>
      <dgm:spPr/>
    </dgm:pt>
    <dgm:pt modelId="{A0D5824C-B0FE-4D59-B505-8570D5CB945E}" type="pres">
      <dgm:prSet presAssocID="{DB32F9BD-DEA3-4D67-9939-C5D37B78C230}" presName="negativeSpace" presStyleCnt="0"/>
      <dgm:spPr/>
    </dgm:pt>
    <dgm:pt modelId="{BAB74AAF-7B5C-464C-AFE4-7A6530E1FC2E}" type="pres">
      <dgm:prSet presAssocID="{DB32F9BD-DEA3-4D67-9939-C5D37B78C230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681CA5-8B3D-4E87-B69F-B27CCC55FEAC}" srcId="{D2952556-6FC2-4D94-8ABF-52CBBF38D59F}" destId="{DB32F9BD-DEA3-4D67-9939-C5D37B78C230}" srcOrd="5" destOrd="0" parTransId="{2BBDE950-6CF8-4D44-AB3F-4A51BA0887FE}" sibTransId="{0185983F-FB78-4BC8-B231-26FAC4FE900D}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48A0A266-00F4-4DB9-95CC-B8A19602BEAA}" type="presOf" srcId="{EE606E7F-47E4-4563-B414-0182EA26BA44}" destId="{3BAB92A6-1FCD-4B4D-BE85-28B34D906D08}" srcOrd="1" destOrd="0" presId="urn:microsoft.com/office/officeart/2005/8/layout/list1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4369B258-AAD2-4D03-B20E-AF4F5DA29F7B}" type="presOf" srcId="{EE606E7F-47E4-4563-B414-0182EA26BA44}" destId="{79E677C2-CB59-4B81-A777-EB645D8CE78A}" srcOrd="0" destOrd="0" presId="urn:microsoft.com/office/officeart/2005/8/layout/list1"/>
    <dgm:cxn modelId="{CFD5BAB4-5FB3-4210-B041-BD754B66C55B}" type="presOf" srcId="{DB32F9BD-DEA3-4D67-9939-C5D37B78C230}" destId="{849E519E-6444-4BE6-9DF7-749C52B4C1AC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AFC45BA4-07EB-4F21-A506-BD9C9C8CB8C5}" srcId="{D2952556-6FC2-4D94-8ABF-52CBBF38D59F}" destId="{1448FED4-2158-4F8B-8601-EEF9F746AD3F}" srcOrd="3" destOrd="0" parTransId="{5782CB54-D7E9-4437-9E3E-236E2F55CD57}" sibTransId="{0D8A7B28-2481-41FF-919E-B0794718FD13}"/>
    <dgm:cxn modelId="{588B9B93-D2C7-4D3A-BD1E-32A1273302FD}" type="presOf" srcId="{1448FED4-2158-4F8B-8601-EEF9F746AD3F}" destId="{82609DC0-0A87-4545-AD4F-C49E64614AC8}" srcOrd="1" destOrd="0" presId="urn:microsoft.com/office/officeart/2005/8/layout/list1"/>
    <dgm:cxn modelId="{3AA6B651-895D-49FD-B34C-A798B4C85B59}" type="presOf" srcId="{DB32F9BD-DEA3-4D67-9939-C5D37B78C230}" destId="{83B04A9D-E37A-462F-845B-96131D58FA1C}" srcOrd="1" destOrd="0" presId="urn:microsoft.com/office/officeart/2005/8/layout/list1"/>
    <dgm:cxn modelId="{D1F7A604-78BF-4ED3-8281-20F817E53BC2}" srcId="{D2952556-6FC2-4D94-8ABF-52CBBF38D59F}" destId="{EE606E7F-47E4-4563-B414-0182EA26BA44}" srcOrd="4" destOrd="0" parTransId="{A9195DC2-8BB6-43A7-9714-11FCD2D543D2}" sibTransId="{0B2E438A-2070-46D1-8E1C-D847576EAC5A}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F6B7BF73-2BFD-4100-A93D-D5A154D2973D}" type="presOf" srcId="{1448FED4-2158-4F8B-8601-EEF9F746AD3F}" destId="{383F0683-D324-4E0E-B801-217C10D6ECB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24947794-358A-4679-B35A-8F0E34C42ED4}" type="presParOf" srcId="{BBC4D113-E9FF-4C96-9160-3468AB093BC9}" destId="{4C4207F8-91DB-47EB-8E4D-FC690E3E7021}" srcOrd="11" destOrd="0" presId="urn:microsoft.com/office/officeart/2005/8/layout/list1"/>
    <dgm:cxn modelId="{A4332088-5963-4804-9B27-7C1B8ADBD787}" type="presParOf" srcId="{BBC4D113-E9FF-4C96-9160-3468AB093BC9}" destId="{9943E31A-4847-49AB-8997-282366315395}" srcOrd="12" destOrd="0" presId="urn:microsoft.com/office/officeart/2005/8/layout/list1"/>
    <dgm:cxn modelId="{4E0C89BF-16F0-45F5-B76E-B06FC2670B21}" type="presParOf" srcId="{9943E31A-4847-49AB-8997-282366315395}" destId="{383F0683-D324-4E0E-B801-217C10D6ECB6}" srcOrd="0" destOrd="0" presId="urn:microsoft.com/office/officeart/2005/8/layout/list1"/>
    <dgm:cxn modelId="{19B2D8D6-C2BE-4DFB-9A83-D226FC72A1E1}" type="presParOf" srcId="{9943E31A-4847-49AB-8997-282366315395}" destId="{82609DC0-0A87-4545-AD4F-C49E64614AC8}" srcOrd="1" destOrd="0" presId="urn:microsoft.com/office/officeart/2005/8/layout/list1"/>
    <dgm:cxn modelId="{B7378270-62DA-4E14-8F60-4FE98FF04159}" type="presParOf" srcId="{BBC4D113-E9FF-4C96-9160-3468AB093BC9}" destId="{B1DE21E8-728F-4FB4-BA82-B165174357DB}" srcOrd="13" destOrd="0" presId="urn:microsoft.com/office/officeart/2005/8/layout/list1"/>
    <dgm:cxn modelId="{D2C0F13C-A864-489B-8CE7-5611163BA8C5}" type="presParOf" srcId="{BBC4D113-E9FF-4C96-9160-3468AB093BC9}" destId="{300F8894-2308-4EB3-885B-752A69D500DD}" srcOrd="14" destOrd="0" presId="urn:microsoft.com/office/officeart/2005/8/layout/list1"/>
    <dgm:cxn modelId="{64DA0CD2-F3E0-44F2-B7E4-192B917582D8}" type="presParOf" srcId="{BBC4D113-E9FF-4C96-9160-3468AB093BC9}" destId="{E7140756-A303-48BF-8063-E4EDB169B2CA}" srcOrd="15" destOrd="0" presId="urn:microsoft.com/office/officeart/2005/8/layout/list1"/>
    <dgm:cxn modelId="{30868002-54A2-4700-AE09-67B4CD99DFA2}" type="presParOf" srcId="{BBC4D113-E9FF-4C96-9160-3468AB093BC9}" destId="{8DE9A924-3208-45E7-A663-E53C5E0C2418}" srcOrd="16" destOrd="0" presId="urn:microsoft.com/office/officeart/2005/8/layout/list1"/>
    <dgm:cxn modelId="{7CA294EB-3FF2-427A-98E6-6D7C27111EC2}" type="presParOf" srcId="{8DE9A924-3208-45E7-A663-E53C5E0C2418}" destId="{79E677C2-CB59-4B81-A777-EB645D8CE78A}" srcOrd="0" destOrd="0" presId="urn:microsoft.com/office/officeart/2005/8/layout/list1"/>
    <dgm:cxn modelId="{778E0ACA-1E8D-45E1-A29F-DC631C01A6B6}" type="presParOf" srcId="{8DE9A924-3208-45E7-A663-E53C5E0C2418}" destId="{3BAB92A6-1FCD-4B4D-BE85-28B34D906D08}" srcOrd="1" destOrd="0" presId="urn:microsoft.com/office/officeart/2005/8/layout/list1"/>
    <dgm:cxn modelId="{A6692063-B678-425D-9C8B-F2B02A3C419F}" type="presParOf" srcId="{BBC4D113-E9FF-4C96-9160-3468AB093BC9}" destId="{0CC2300D-A693-43FC-B5F8-723D6E1A128D}" srcOrd="17" destOrd="0" presId="urn:microsoft.com/office/officeart/2005/8/layout/list1"/>
    <dgm:cxn modelId="{B3DF915A-3E5D-4BB1-AF2E-F3A98F59FBB9}" type="presParOf" srcId="{BBC4D113-E9FF-4C96-9160-3468AB093BC9}" destId="{6D39E014-743E-4A14-B263-80E2A5ED6674}" srcOrd="18" destOrd="0" presId="urn:microsoft.com/office/officeart/2005/8/layout/list1"/>
    <dgm:cxn modelId="{D6156F47-ACB1-4119-B938-54DCED918C7F}" type="presParOf" srcId="{BBC4D113-E9FF-4C96-9160-3468AB093BC9}" destId="{6EEA41AF-0058-441C-8B38-7CC9AB63614E}" srcOrd="19" destOrd="0" presId="urn:microsoft.com/office/officeart/2005/8/layout/list1"/>
    <dgm:cxn modelId="{DE965045-D424-4596-8A1C-92B8E2E78FDD}" type="presParOf" srcId="{BBC4D113-E9FF-4C96-9160-3468AB093BC9}" destId="{810F69A8-315A-4D77-A4CE-13F95BF78518}" srcOrd="20" destOrd="0" presId="urn:microsoft.com/office/officeart/2005/8/layout/list1"/>
    <dgm:cxn modelId="{A820376E-0EA5-4A58-90F4-69A2B2D2281A}" type="presParOf" srcId="{810F69A8-315A-4D77-A4CE-13F95BF78518}" destId="{849E519E-6444-4BE6-9DF7-749C52B4C1AC}" srcOrd="0" destOrd="0" presId="urn:microsoft.com/office/officeart/2005/8/layout/list1"/>
    <dgm:cxn modelId="{CF60A95D-5CCE-4A4E-B67D-9C457F19B268}" type="presParOf" srcId="{810F69A8-315A-4D77-A4CE-13F95BF78518}" destId="{83B04A9D-E37A-462F-845B-96131D58FA1C}" srcOrd="1" destOrd="0" presId="urn:microsoft.com/office/officeart/2005/8/layout/list1"/>
    <dgm:cxn modelId="{EFC2FC85-B35D-4BBC-A643-F6952357BF96}" type="presParOf" srcId="{BBC4D113-E9FF-4C96-9160-3468AB093BC9}" destId="{A0D5824C-B0FE-4D59-B505-8570D5CB945E}" srcOrd="21" destOrd="0" presId="urn:microsoft.com/office/officeart/2005/8/layout/list1"/>
    <dgm:cxn modelId="{D49AF337-53A9-4E77-808B-76F494709C01}" type="presParOf" srcId="{BBC4D113-E9FF-4C96-9160-3468AB093BC9}" destId="{BAB74AAF-7B5C-464C-AFE4-7A6530E1FC2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/>
      <dgm:spPr>
        <a:solidFill>
          <a:schemeClr val="bg2">
            <a:lumMod val="75000"/>
            <a:alpha val="74000"/>
          </a:schemeClr>
        </a:solidFill>
      </dgm:spPr>
      <dgm:t>
        <a:bodyPr/>
        <a:lstStyle/>
        <a:p>
          <a:r>
            <a:rPr lang="hu-HU" b="0" dirty="0"/>
            <a:t>3. 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b="0" dirty="0"/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1448FED4-2158-4F8B-8601-EEF9F746AD3F}">
      <dgm:prSet phldrT="[Text]"/>
      <dgm:spPr/>
      <dgm:t>
        <a:bodyPr/>
        <a:lstStyle/>
        <a:p>
          <a:r>
            <a:rPr lang="hu-HU" dirty="0"/>
            <a:t>4. </a:t>
          </a:r>
          <a:r>
            <a:rPr lang="hu-HU" b="0" dirty="0"/>
            <a:t>Vizsgálatok során feltárt hibák</a:t>
          </a:r>
          <a:endParaRPr lang="hu-HU" dirty="0"/>
        </a:p>
      </dgm:t>
    </dgm:pt>
    <dgm:pt modelId="{5782CB54-D7E9-4437-9E3E-236E2F55CD57}" type="parTrans" cxnId="{AFC45BA4-07EB-4F21-A506-BD9C9C8CB8C5}">
      <dgm:prSet/>
      <dgm:spPr/>
      <dgm:t>
        <a:bodyPr/>
        <a:lstStyle/>
        <a:p>
          <a:endParaRPr lang="hu-HU"/>
        </a:p>
      </dgm:t>
    </dgm:pt>
    <dgm:pt modelId="{0D8A7B28-2481-41FF-919E-B0794718FD13}" type="sibTrans" cxnId="{AFC45BA4-07EB-4F21-A506-BD9C9C8CB8C5}">
      <dgm:prSet/>
      <dgm:spPr/>
      <dgm:t>
        <a:bodyPr/>
        <a:lstStyle/>
        <a:p>
          <a:endParaRPr lang="hu-HU"/>
        </a:p>
      </dgm:t>
    </dgm:pt>
    <dgm:pt modelId="{EE606E7F-47E4-4563-B414-0182EA26BA44}">
      <dgm:prSet phldrT="[Text]" custT="1"/>
      <dgm:spPr>
        <a:solidFill>
          <a:srgbClr val="202653">
            <a:alpha val="90000"/>
            <a:hueOff val="0"/>
            <a:satOff val="0"/>
            <a:lumOff val="0"/>
            <a:alphaOff val="-24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hibák, kérdések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A9195DC2-8BB6-43A7-9714-11FCD2D543D2}" type="parTrans" cxnId="{D1F7A604-78BF-4ED3-8281-20F817E53BC2}">
      <dgm:prSet/>
      <dgm:spPr/>
      <dgm:t>
        <a:bodyPr/>
        <a:lstStyle/>
        <a:p>
          <a:endParaRPr lang="hu-HU"/>
        </a:p>
      </dgm:t>
    </dgm:pt>
    <dgm:pt modelId="{0B2E438A-2070-46D1-8E1C-D847576EAC5A}" type="sibTrans" cxnId="{D1F7A604-78BF-4ED3-8281-20F817E53BC2}">
      <dgm:prSet/>
      <dgm:spPr/>
      <dgm:t>
        <a:bodyPr/>
        <a:lstStyle/>
        <a:p>
          <a:endParaRPr lang="hu-HU"/>
        </a:p>
      </dgm:t>
    </dgm:pt>
    <dgm:pt modelId="{DB32F9BD-DEA3-4D67-9939-C5D37B78C230}">
      <dgm:prSet phldrT="[Text]"/>
      <dgm:spPr/>
      <dgm:t>
        <a:bodyPr/>
        <a:lstStyle/>
        <a:p>
          <a:r>
            <a:rPr lang="hu-HU" dirty="0"/>
            <a:t>6. Konzultációra érkezett kérdések és válaszok</a:t>
          </a:r>
        </a:p>
      </dgm:t>
    </dgm:pt>
    <dgm:pt modelId="{2BBDE950-6CF8-4D44-AB3F-4A51BA0887FE}" type="parTrans" cxnId="{66681CA5-8B3D-4E87-B69F-B27CCC55FEAC}">
      <dgm:prSet/>
      <dgm:spPr/>
      <dgm:t>
        <a:bodyPr/>
        <a:lstStyle/>
        <a:p>
          <a:endParaRPr lang="hu-HU"/>
        </a:p>
      </dgm:t>
    </dgm:pt>
    <dgm:pt modelId="{0185983F-FB78-4BC8-B231-26FAC4FE900D}" type="sibTrans" cxnId="{66681CA5-8B3D-4E87-B69F-B27CCC55FEAC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6"/>
      <dgm:spPr/>
    </dgm:pt>
    <dgm:pt modelId="{0D0BC86D-DA81-4D69-ADC3-77016805D1BE}" type="pres">
      <dgm:prSet presAssocID="{C582F7E5-DB29-4663-84F4-8F205BA7D30C}" presName="parentText" presStyleLbl="node1" presStyleIdx="0" presStyleCnt="6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6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6" custScaleX="149271"/>
      <dgm:spPr/>
    </dgm:pt>
    <dgm:pt modelId="{A26E24F9-D958-46C9-88AA-E1BF1FE4672E}" type="pres">
      <dgm:prSet presAssocID="{ACE68F72-B29C-4DE9-81EF-1AB661FAB7EB}" presName="parentText" presStyleLbl="node1" presStyleIdx="1" presStyleCnt="6" custScaleX="226448">
        <dgm:presLayoutVars>
          <dgm:chMax val="0"/>
          <dgm:bulletEnabled val="1"/>
        </dgm:presLayoutVars>
      </dgm:prSet>
      <dgm:spPr>
        <a:xfrm>
          <a:off x="391194" y="984235"/>
          <a:ext cx="8308323" cy="619920"/>
        </a:xfrm>
        <a:prstGeom prst="roundRect">
          <a:avLst/>
        </a:prstGeom>
      </dgm:spPr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6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6" custScaleX="136009"/>
      <dgm:spPr/>
    </dgm:pt>
    <dgm:pt modelId="{3913E843-6417-41CA-BFEA-CDAAB1ECF186}" type="pres">
      <dgm:prSet presAssocID="{29AC9EF9-237A-4355-8B64-D64E08DD6EAD}" presName="parentText" presStyleLbl="node1" presStyleIdx="2" presStyleCnt="6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6">
        <dgm:presLayoutVars>
          <dgm:bulletEnabled val="1"/>
        </dgm:presLayoutVars>
      </dgm:prSet>
      <dgm:spPr/>
    </dgm:pt>
    <dgm:pt modelId="{4C4207F8-91DB-47EB-8E4D-FC690E3E7021}" type="pres">
      <dgm:prSet presAssocID="{C457D073-FD84-475B-8DE0-B107E85D76DA}" presName="spaceBetweenRectangles" presStyleCnt="0"/>
      <dgm:spPr/>
    </dgm:pt>
    <dgm:pt modelId="{9943E31A-4847-49AB-8997-282366315395}" type="pres">
      <dgm:prSet presAssocID="{1448FED4-2158-4F8B-8601-EEF9F746AD3F}" presName="parentLin" presStyleCnt="0"/>
      <dgm:spPr/>
    </dgm:pt>
    <dgm:pt modelId="{383F0683-D324-4E0E-B801-217C10D6ECB6}" type="pres">
      <dgm:prSet presAssocID="{1448FED4-2158-4F8B-8601-EEF9F746AD3F}" presName="parentLeftMargin" presStyleLbl="node1" presStyleIdx="2" presStyleCnt="6" custScaleX="136009"/>
      <dgm:spPr/>
    </dgm:pt>
    <dgm:pt modelId="{82609DC0-0A87-4545-AD4F-C49E64614AC8}" type="pres">
      <dgm:prSet presAssocID="{1448FED4-2158-4F8B-8601-EEF9F746AD3F}" presName="parentText" presStyleLbl="node1" presStyleIdx="3" presStyleCnt="6" custScaleX="201773">
        <dgm:presLayoutVars>
          <dgm:chMax val="0"/>
          <dgm:bulletEnabled val="1"/>
        </dgm:presLayoutVars>
      </dgm:prSet>
      <dgm:spPr/>
    </dgm:pt>
    <dgm:pt modelId="{B1DE21E8-728F-4FB4-BA82-B165174357DB}" type="pres">
      <dgm:prSet presAssocID="{1448FED4-2158-4F8B-8601-EEF9F746AD3F}" presName="negativeSpace" presStyleCnt="0"/>
      <dgm:spPr/>
    </dgm:pt>
    <dgm:pt modelId="{300F8894-2308-4EB3-885B-752A69D500DD}" type="pres">
      <dgm:prSet presAssocID="{1448FED4-2158-4F8B-8601-EEF9F746AD3F}" presName="childText" presStyleLbl="conFgAcc1" presStyleIdx="3" presStyleCnt="6">
        <dgm:presLayoutVars>
          <dgm:bulletEnabled val="1"/>
        </dgm:presLayoutVars>
      </dgm:prSet>
      <dgm:spPr/>
    </dgm:pt>
    <dgm:pt modelId="{E7140756-A303-48BF-8063-E4EDB169B2CA}" type="pres">
      <dgm:prSet presAssocID="{0D8A7B28-2481-41FF-919E-B0794718FD13}" presName="spaceBetweenRectangles" presStyleCnt="0"/>
      <dgm:spPr/>
    </dgm:pt>
    <dgm:pt modelId="{8DE9A924-3208-45E7-A663-E53C5E0C2418}" type="pres">
      <dgm:prSet presAssocID="{EE606E7F-47E4-4563-B414-0182EA26BA44}" presName="parentLin" presStyleCnt="0"/>
      <dgm:spPr/>
    </dgm:pt>
    <dgm:pt modelId="{79E677C2-CB59-4B81-A777-EB645D8CE78A}" type="pres">
      <dgm:prSet presAssocID="{EE606E7F-47E4-4563-B414-0182EA26BA44}" presName="parentLeftMargin" presStyleLbl="node1" presStyleIdx="3" presStyleCnt="6" custScaleX="201773"/>
      <dgm:spPr/>
    </dgm:pt>
    <dgm:pt modelId="{3BAB92A6-1FCD-4B4D-BE85-28B34D906D08}" type="pres">
      <dgm:prSet presAssocID="{EE606E7F-47E4-4563-B414-0182EA26BA44}" presName="parentText" presStyleLbl="node1" presStyleIdx="4" presStyleCnt="6" custScaleX="259372" custLinFactNeighborX="-25327" custLinFactNeighborY="3533">
        <dgm:presLayoutVars>
          <dgm:chMax val="0"/>
          <dgm:bulletEnabled val="1"/>
        </dgm:presLayoutVars>
      </dgm:prSet>
      <dgm:spPr>
        <a:xfrm>
          <a:off x="879020" y="3651553"/>
          <a:ext cx="6099077" cy="590400"/>
        </a:xfrm>
        <a:prstGeom prst="roundRect">
          <a:avLst/>
        </a:prstGeom>
      </dgm:spPr>
    </dgm:pt>
    <dgm:pt modelId="{0CC2300D-A693-43FC-B5F8-723D6E1A128D}" type="pres">
      <dgm:prSet presAssocID="{EE606E7F-47E4-4563-B414-0182EA26BA44}" presName="negativeSpace" presStyleCnt="0"/>
      <dgm:spPr/>
    </dgm:pt>
    <dgm:pt modelId="{6D39E014-743E-4A14-B263-80E2A5ED6674}" type="pres">
      <dgm:prSet presAssocID="{EE606E7F-47E4-4563-B414-0182EA26BA44}" presName="childText" presStyleLbl="conFgAcc1" presStyleIdx="4" presStyleCnt="6">
        <dgm:presLayoutVars>
          <dgm:bulletEnabled val="1"/>
        </dgm:presLayoutVars>
      </dgm:prSet>
      <dgm:spPr/>
    </dgm:pt>
    <dgm:pt modelId="{6EEA41AF-0058-441C-8B38-7CC9AB63614E}" type="pres">
      <dgm:prSet presAssocID="{0B2E438A-2070-46D1-8E1C-D847576EAC5A}" presName="spaceBetweenRectangles" presStyleCnt="0"/>
      <dgm:spPr/>
    </dgm:pt>
    <dgm:pt modelId="{810F69A8-315A-4D77-A4CE-13F95BF78518}" type="pres">
      <dgm:prSet presAssocID="{DB32F9BD-DEA3-4D67-9939-C5D37B78C230}" presName="parentLin" presStyleCnt="0"/>
      <dgm:spPr/>
    </dgm:pt>
    <dgm:pt modelId="{849E519E-6444-4BE6-9DF7-749C52B4C1AC}" type="pres">
      <dgm:prSet presAssocID="{DB32F9BD-DEA3-4D67-9939-C5D37B78C230}" presName="parentLeftMargin" presStyleLbl="node1" presStyleIdx="4" presStyleCnt="6" custScaleX="201773"/>
      <dgm:spPr/>
    </dgm:pt>
    <dgm:pt modelId="{83B04A9D-E37A-462F-845B-96131D58FA1C}" type="pres">
      <dgm:prSet presAssocID="{DB32F9BD-DEA3-4D67-9939-C5D37B78C230}" presName="parentText" presStyleLbl="node1" presStyleIdx="5" presStyleCnt="6" custScaleX="259372" custLinFactNeighborX="-29470">
        <dgm:presLayoutVars>
          <dgm:chMax val="0"/>
          <dgm:bulletEnabled val="1"/>
        </dgm:presLayoutVars>
      </dgm:prSet>
      <dgm:spPr/>
    </dgm:pt>
    <dgm:pt modelId="{A0D5824C-B0FE-4D59-B505-8570D5CB945E}" type="pres">
      <dgm:prSet presAssocID="{DB32F9BD-DEA3-4D67-9939-C5D37B78C230}" presName="negativeSpace" presStyleCnt="0"/>
      <dgm:spPr/>
    </dgm:pt>
    <dgm:pt modelId="{BAB74AAF-7B5C-464C-AFE4-7A6530E1FC2E}" type="pres">
      <dgm:prSet presAssocID="{DB32F9BD-DEA3-4D67-9939-C5D37B78C230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681CA5-8B3D-4E87-B69F-B27CCC55FEAC}" srcId="{D2952556-6FC2-4D94-8ABF-52CBBF38D59F}" destId="{DB32F9BD-DEA3-4D67-9939-C5D37B78C230}" srcOrd="5" destOrd="0" parTransId="{2BBDE950-6CF8-4D44-AB3F-4A51BA0887FE}" sibTransId="{0185983F-FB78-4BC8-B231-26FAC4FE900D}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48A0A266-00F4-4DB9-95CC-B8A19602BEAA}" type="presOf" srcId="{EE606E7F-47E4-4563-B414-0182EA26BA44}" destId="{3BAB92A6-1FCD-4B4D-BE85-28B34D906D08}" srcOrd="1" destOrd="0" presId="urn:microsoft.com/office/officeart/2005/8/layout/list1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4369B258-AAD2-4D03-B20E-AF4F5DA29F7B}" type="presOf" srcId="{EE606E7F-47E4-4563-B414-0182EA26BA44}" destId="{79E677C2-CB59-4B81-A777-EB645D8CE78A}" srcOrd="0" destOrd="0" presId="urn:microsoft.com/office/officeart/2005/8/layout/list1"/>
    <dgm:cxn modelId="{CFD5BAB4-5FB3-4210-B041-BD754B66C55B}" type="presOf" srcId="{DB32F9BD-DEA3-4D67-9939-C5D37B78C230}" destId="{849E519E-6444-4BE6-9DF7-749C52B4C1AC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AFC45BA4-07EB-4F21-A506-BD9C9C8CB8C5}" srcId="{D2952556-6FC2-4D94-8ABF-52CBBF38D59F}" destId="{1448FED4-2158-4F8B-8601-EEF9F746AD3F}" srcOrd="3" destOrd="0" parTransId="{5782CB54-D7E9-4437-9E3E-236E2F55CD57}" sibTransId="{0D8A7B28-2481-41FF-919E-B0794718FD13}"/>
    <dgm:cxn modelId="{588B9B93-D2C7-4D3A-BD1E-32A1273302FD}" type="presOf" srcId="{1448FED4-2158-4F8B-8601-EEF9F746AD3F}" destId="{82609DC0-0A87-4545-AD4F-C49E64614AC8}" srcOrd="1" destOrd="0" presId="urn:microsoft.com/office/officeart/2005/8/layout/list1"/>
    <dgm:cxn modelId="{3AA6B651-895D-49FD-B34C-A798B4C85B59}" type="presOf" srcId="{DB32F9BD-DEA3-4D67-9939-C5D37B78C230}" destId="{83B04A9D-E37A-462F-845B-96131D58FA1C}" srcOrd="1" destOrd="0" presId="urn:microsoft.com/office/officeart/2005/8/layout/list1"/>
    <dgm:cxn modelId="{D1F7A604-78BF-4ED3-8281-20F817E53BC2}" srcId="{D2952556-6FC2-4D94-8ABF-52CBBF38D59F}" destId="{EE606E7F-47E4-4563-B414-0182EA26BA44}" srcOrd="4" destOrd="0" parTransId="{A9195DC2-8BB6-43A7-9714-11FCD2D543D2}" sibTransId="{0B2E438A-2070-46D1-8E1C-D847576EAC5A}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F6B7BF73-2BFD-4100-A93D-D5A154D2973D}" type="presOf" srcId="{1448FED4-2158-4F8B-8601-EEF9F746AD3F}" destId="{383F0683-D324-4E0E-B801-217C10D6ECB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24947794-358A-4679-B35A-8F0E34C42ED4}" type="presParOf" srcId="{BBC4D113-E9FF-4C96-9160-3468AB093BC9}" destId="{4C4207F8-91DB-47EB-8E4D-FC690E3E7021}" srcOrd="11" destOrd="0" presId="urn:microsoft.com/office/officeart/2005/8/layout/list1"/>
    <dgm:cxn modelId="{A4332088-5963-4804-9B27-7C1B8ADBD787}" type="presParOf" srcId="{BBC4D113-E9FF-4C96-9160-3468AB093BC9}" destId="{9943E31A-4847-49AB-8997-282366315395}" srcOrd="12" destOrd="0" presId="urn:microsoft.com/office/officeart/2005/8/layout/list1"/>
    <dgm:cxn modelId="{4E0C89BF-16F0-45F5-B76E-B06FC2670B21}" type="presParOf" srcId="{9943E31A-4847-49AB-8997-282366315395}" destId="{383F0683-D324-4E0E-B801-217C10D6ECB6}" srcOrd="0" destOrd="0" presId="urn:microsoft.com/office/officeart/2005/8/layout/list1"/>
    <dgm:cxn modelId="{19B2D8D6-C2BE-4DFB-9A83-D226FC72A1E1}" type="presParOf" srcId="{9943E31A-4847-49AB-8997-282366315395}" destId="{82609DC0-0A87-4545-AD4F-C49E64614AC8}" srcOrd="1" destOrd="0" presId="urn:microsoft.com/office/officeart/2005/8/layout/list1"/>
    <dgm:cxn modelId="{B7378270-62DA-4E14-8F60-4FE98FF04159}" type="presParOf" srcId="{BBC4D113-E9FF-4C96-9160-3468AB093BC9}" destId="{B1DE21E8-728F-4FB4-BA82-B165174357DB}" srcOrd="13" destOrd="0" presId="urn:microsoft.com/office/officeart/2005/8/layout/list1"/>
    <dgm:cxn modelId="{D2C0F13C-A864-489B-8CE7-5611163BA8C5}" type="presParOf" srcId="{BBC4D113-E9FF-4C96-9160-3468AB093BC9}" destId="{300F8894-2308-4EB3-885B-752A69D500DD}" srcOrd="14" destOrd="0" presId="urn:microsoft.com/office/officeart/2005/8/layout/list1"/>
    <dgm:cxn modelId="{64DA0CD2-F3E0-44F2-B7E4-192B917582D8}" type="presParOf" srcId="{BBC4D113-E9FF-4C96-9160-3468AB093BC9}" destId="{E7140756-A303-48BF-8063-E4EDB169B2CA}" srcOrd="15" destOrd="0" presId="urn:microsoft.com/office/officeart/2005/8/layout/list1"/>
    <dgm:cxn modelId="{30868002-54A2-4700-AE09-67B4CD99DFA2}" type="presParOf" srcId="{BBC4D113-E9FF-4C96-9160-3468AB093BC9}" destId="{8DE9A924-3208-45E7-A663-E53C5E0C2418}" srcOrd="16" destOrd="0" presId="urn:microsoft.com/office/officeart/2005/8/layout/list1"/>
    <dgm:cxn modelId="{7CA294EB-3FF2-427A-98E6-6D7C27111EC2}" type="presParOf" srcId="{8DE9A924-3208-45E7-A663-E53C5E0C2418}" destId="{79E677C2-CB59-4B81-A777-EB645D8CE78A}" srcOrd="0" destOrd="0" presId="urn:microsoft.com/office/officeart/2005/8/layout/list1"/>
    <dgm:cxn modelId="{778E0ACA-1E8D-45E1-A29F-DC631C01A6B6}" type="presParOf" srcId="{8DE9A924-3208-45E7-A663-E53C5E0C2418}" destId="{3BAB92A6-1FCD-4B4D-BE85-28B34D906D08}" srcOrd="1" destOrd="0" presId="urn:microsoft.com/office/officeart/2005/8/layout/list1"/>
    <dgm:cxn modelId="{A6692063-B678-425D-9C8B-F2B02A3C419F}" type="presParOf" srcId="{BBC4D113-E9FF-4C96-9160-3468AB093BC9}" destId="{0CC2300D-A693-43FC-B5F8-723D6E1A128D}" srcOrd="17" destOrd="0" presId="urn:microsoft.com/office/officeart/2005/8/layout/list1"/>
    <dgm:cxn modelId="{B3DF915A-3E5D-4BB1-AF2E-F3A98F59FBB9}" type="presParOf" srcId="{BBC4D113-E9FF-4C96-9160-3468AB093BC9}" destId="{6D39E014-743E-4A14-B263-80E2A5ED6674}" srcOrd="18" destOrd="0" presId="urn:microsoft.com/office/officeart/2005/8/layout/list1"/>
    <dgm:cxn modelId="{D6156F47-ACB1-4119-B938-54DCED918C7F}" type="presParOf" srcId="{BBC4D113-E9FF-4C96-9160-3468AB093BC9}" destId="{6EEA41AF-0058-441C-8B38-7CC9AB63614E}" srcOrd="19" destOrd="0" presId="urn:microsoft.com/office/officeart/2005/8/layout/list1"/>
    <dgm:cxn modelId="{DE965045-D424-4596-8A1C-92B8E2E78FDD}" type="presParOf" srcId="{BBC4D113-E9FF-4C96-9160-3468AB093BC9}" destId="{810F69A8-315A-4D77-A4CE-13F95BF78518}" srcOrd="20" destOrd="0" presId="urn:microsoft.com/office/officeart/2005/8/layout/list1"/>
    <dgm:cxn modelId="{A820376E-0EA5-4A58-90F4-69A2B2D2281A}" type="presParOf" srcId="{810F69A8-315A-4D77-A4CE-13F95BF78518}" destId="{849E519E-6444-4BE6-9DF7-749C52B4C1AC}" srcOrd="0" destOrd="0" presId="urn:microsoft.com/office/officeart/2005/8/layout/list1"/>
    <dgm:cxn modelId="{CF60A95D-5CCE-4A4E-B67D-9C457F19B268}" type="presParOf" srcId="{810F69A8-315A-4D77-A4CE-13F95BF78518}" destId="{83B04A9D-E37A-462F-845B-96131D58FA1C}" srcOrd="1" destOrd="0" presId="urn:microsoft.com/office/officeart/2005/8/layout/list1"/>
    <dgm:cxn modelId="{EFC2FC85-B35D-4BBC-A643-F6952357BF96}" type="presParOf" srcId="{BBC4D113-E9FF-4C96-9160-3468AB093BC9}" destId="{A0D5824C-B0FE-4D59-B505-8570D5CB945E}" srcOrd="21" destOrd="0" presId="urn:microsoft.com/office/officeart/2005/8/layout/list1"/>
    <dgm:cxn modelId="{D49AF337-53A9-4E77-808B-76F494709C01}" type="presParOf" srcId="{BBC4D113-E9FF-4C96-9160-3468AB093BC9}" destId="{BAB74AAF-7B5C-464C-AFE4-7A6530E1FC2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/>
      <dgm:spPr/>
      <dgm:t>
        <a:bodyPr/>
        <a:lstStyle/>
        <a:p>
          <a:r>
            <a:rPr lang="hu-HU" b="0" dirty="0"/>
            <a:t>3. 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b="0" dirty="0"/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1448FED4-2158-4F8B-8601-EEF9F746AD3F}">
      <dgm:prSet phldrT="[Text]"/>
      <dgm:spPr>
        <a:solidFill>
          <a:schemeClr val="bg2">
            <a:lumMod val="75000"/>
            <a:alpha val="66000"/>
          </a:schemeClr>
        </a:solidFill>
      </dgm:spPr>
      <dgm:t>
        <a:bodyPr/>
        <a:lstStyle/>
        <a:p>
          <a:r>
            <a:rPr lang="hu-HU" dirty="0"/>
            <a:t>4. </a:t>
          </a:r>
          <a:r>
            <a:rPr lang="hu-HU" b="0" dirty="0"/>
            <a:t>Vizsgálatok során feltárt hibák</a:t>
          </a:r>
          <a:endParaRPr lang="hu-HU" dirty="0"/>
        </a:p>
      </dgm:t>
    </dgm:pt>
    <dgm:pt modelId="{5782CB54-D7E9-4437-9E3E-236E2F55CD57}" type="parTrans" cxnId="{AFC45BA4-07EB-4F21-A506-BD9C9C8CB8C5}">
      <dgm:prSet/>
      <dgm:spPr/>
      <dgm:t>
        <a:bodyPr/>
        <a:lstStyle/>
        <a:p>
          <a:endParaRPr lang="hu-HU"/>
        </a:p>
      </dgm:t>
    </dgm:pt>
    <dgm:pt modelId="{0D8A7B28-2481-41FF-919E-B0794718FD13}" type="sibTrans" cxnId="{AFC45BA4-07EB-4F21-A506-BD9C9C8CB8C5}">
      <dgm:prSet/>
      <dgm:spPr/>
      <dgm:t>
        <a:bodyPr/>
        <a:lstStyle/>
        <a:p>
          <a:endParaRPr lang="hu-HU"/>
        </a:p>
      </dgm:t>
    </dgm:pt>
    <dgm:pt modelId="{EE606E7F-47E4-4563-B414-0182EA26BA44}">
      <dgm:prSet phldrT="[Text]" custT="1"/>
      <dgm:spPr>
        <a:solidFill>
          <a:srgbClr val="202653">
            <a:alpha val="90000"/>
            <a:hueOff val="0"/>
            <a:satOff val="0"/>
            <a:lumOff val="0"/>
            <a:alphaOff val="-24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hibák, kérdések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A9195DC2-8BB6-43A7-9714-11FCD2D543D2}" type="parTrans" cxnId="{D1F7A604-78BF-4ED3-8281-20F817E53BC2}">
      <dgm:prSet/>
      <dgm:spPr/>
      <dgm:t>
        <a:bodyPr/>
        <a:lstStyle/>
        <a:p>
          <a:endParaRPr lang="hu-HU"/>
        </a:p>
      </dgm:t>
    </dgm:pt>
    <dgm:pt modelId="{0B2E438A-2070-46D1-8E1C-D847576EAC5A}" type="sibTrans" cxnId="{D1F7A604-78BF-4ED3-8281-20F817E53BC2}">
      <dgm:prSet/>
      <dgm:spPr/>
      <dgm:t>
        <a:bodyPr/>
        <a:lstStyle/>
        <a:p>
          <a:endParaRPr lang="hu-HU"/>
        </a:p>
      </dgm:t>
    </dgm:pt>
    <dgm:pt modelId="{DB32F9BD-DEA3-4D67-9939-C5D37B78C230}">
      <dgm:prSet phldrT="[Text]"/>
      <dgm:spPr/>
      <dgm:t>
        <a:bodyPr/>
        <a:lstStyle/>
        <a:p>
          <a:r>
            <a:rPr lang="hu-HU" dirty="0"/>
            <a:t>6. Konzultációra érkezett kérdések és válaszok</a:t>
          </a:r>
        </a:p>
      </dgm:t>
    </dgm:pt>
    <dgm:pt modelId="{2BBDE950-6CF8-4D44-AB3F-4A51BA0887FE}" type="parTrans" cxnId="{66681CA5-8B3D-4E87-B69F-B27CCC55FEAC}">
      <dgm:prSet/>
      <dgm:spPr/>
      <dgm:t>
        <a:bodyPr/>
        <a:lstStyle/>
        <a:p>
          <a:endParaRPr lang="hu-HU"/>
        </a:p>
      </dgm:t>
    </dgm:pt>
    <dgm:pt modelId="{0185983F-FB78-4BC8-B231-26FAC4FE900D}" type="sibTrans" cxnId="{66681CA5-8B3D-4E87-B69F-B27CCC55FEAC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6"/>
      <dgm:spPr/>
    </dgm:pt>
    <dgm:pt modelId="{0D0BC86D-DA81-4D69-ADC3-77016805D1BE}" type="pres">
      <dgm:prSet presAssocID="{C582F7E5-DB29-4663-84F4-8F205BA7D30C}" presName="parentText" presStyleLbl="node1" presStyleIdx="0" presStyleCnt="6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6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6" custScaleX="149271"/>
      <dgm:spPr/>
    </dgm:pt>
    <dgm:pt modelId="{A26E24F9-D958-46C9-88AA-E1BF1FE4672E}" type="pres">
      <dgm:prSet presAssocID="{ACE68F72-B29C-4DE9-81EF-1AB661FAB7EB}" presName="parentText" presStyleLbl="node1" presStyleIdx="1" presStyleCnt="6" custScaleX="226448">
        <dgm:presLayoutVars>
          <dgm:chMax val="0"/>
          <dgm:bulletEnabled val="1"/>
        </dgm:presLayoutVars>
      </dgm:prSet>
      <dgm:spPr>
        <a:xfrm>
          <a:off x="391194" y="984235"/>
          <a:ext cx="8308323" cy="619920"/>
        </a:xfrm>
        <a:prstGeom prst="roundRect">
          <a:avLst/>
        </a:prstGeom>
      </dgm:spPr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6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6" custScaleX="136009"/>
      <dgm:spPr/>
    </dgm:pt>
    <dgm:pt modelId="{3913E843-6417-41CA-BFEA-CDAAB1ECF186}" type="pres">
      <dgm:prSet presAssocID="{29AC9EF9-237A-4355-8B64-D64E08DD6EAD}" presName="parentText" presStyleLbl="node1" presStyleIdx="2" presStyleCnt="6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6">
        <dgm:presLayoutVars>
          <dgm:bulletEnabled val="1"/>
        </dgm:presLayoutVars>
      </dgm:prSet>
      <dgm:spPr/>
    </dgm:pt>
    <dgm:pt modelId="{4C4207F8-91DB-47EB-8E4D-FC690E3E7021}" type="pres">
      <dgm:prSet presAssocID="{C457D073-FD84-475B-8DE0-B107E85D76DA}" presName="spaceBetweenRectangles" presStyleCnt="0"/>
      <dgm:spPr/>
    </dgm:pt>
    <dgm:pt modelId="{9943E31A-4847-49AB-8997-282366315395}" type="pres">
      <dgm:prSet presAssocID="{1448FED4-2158-4F8B-8601-EEF9F746AD3F}" presName="parentLin" presStyleCnt="0"/>
      <dgm:spPr/>
    </dgm:pt>
    <dgm:pt modelId="{383F0683-D324-4E0E-B801-217C10D6ECB6}" type="pres">
      <dgm:prSet presAssocID="{1448FED4-2158-4F8B-8601-EEF9F746AD3F}" presName="parentLeftMargin" presStyleLbl="node1" presStyleIdx="2" presStyleCnt="6" custScaleX="136009"/>
      <dgm:spPr/>
    </dgm:pt>
    <dgm:pt modelId="{82609DC0-0A87-4545-AD4F-C49E64614AC8}" type="pres">
      <dgm:prSet presAssocID="{1448FED4-2158-4F8B-8601-EEF9F746AD3F}" presName="parentText" presStyleLbl="node1" presStyleIdx="3" presStyleCnt="6" custScaleX="201773">
        <dgm:presLayoutVars>
          <dgm:chMax val="0"/>
          <dgm:bulletEnabled val="1"/>
        </dgm:presLayoutVars>
      </dgm:prSet>
      <dgm:spPr/>
    </dgm:pt>
    <dgm:pt modelId="{B1DE21E8-728F-4FB4-BA82-B165174357DB}" type="pres">
      <dgm:prSet presAssocID="{1448FED4-2158-4F8B-8601-EEF9F746AD3F}" presName="negativeSpace" presStyleCnt="0"/>
      <dgm:spPr/>
    </dgm:pt>
    <dgm:pt modelId="{300F8894-2308-4EB3-885B-752A69D500DD}" type="pres">
      <dgm:prSet presAssocID="{1448FED4-2158-4F8B-8601-EEF9F746AD3F}" presName="childText" presStyleLbl="conFgAcc1" presStyleIdx="3" presStyleCnt="6">
        <dgm:presLayoutVars>
          <dgm:bulletEnabled val="1"/>
        </dgm:presLayoutVars>
      </dgm:prSet>
      <dgm:spPr/>
    </dgm:pt>
    <dgm:pt modelId="{E7140756-A303-48BF-8063-E4EDB169B2CA}" type="pres">
      <dgm:prSet presAssocID="{0D8A7B28-2481-41FF-919E-B0794718FD13}" presName="spaceBetweenRectangles" presStyleCnt="0"/>
      <dgm:spPr/>
    </dgm:pt>
    <dgm:pt modelId="{8DE9A924-3208-45E7-A663-E53C5E0C2418}" type="pres">
      <dgm:prSet presAssocID="{EE606E7F-47E4-4563-B414-0182EA26BA44}" presName="parentLin" presStyleCnt="0"/>
      <dgm:spPr/>
    </dgm:pt>
    <dgm:pt modelId="{79E677C2-CB59-4B81-A777-EB645D8CE78A}" type="pres">
      <dgm:prSet presAssocID="{EE606E7F-47E4-4563-B414-0182EA26BA44}" presName="parentLeftMargin" presStyleLbl="node1" presStyleIdx="3" presStyleCnt="6" custScaleX="201773"/>
      <dgm:spPr/>
    </dgm:pt>
    <dgm:pt modelId="{3BAB92A6-1FCD-4B4D-BE85-28B34D906D08}" type="pres">
      <dgm:prSet presAssocID="{EE606E7F-47E4-4563-B414-0182EA26BA44}" presName="parentText" presStyleLbl="node1" presStyleIdx="4" presStyleCnt="6" custScaleX="259372" custLinFactNeighborX="-25327" custLinFactNeighborY="3533">
        <dgm:presLayoutVars>
          <dgm:chMax val="0"/>
          <dgm:bulletEnabled val="1"/>
        </dgm:presLayoutVars>
      </dgm:prSet>
      <dgm:spPr>
        <a:xfrm>
          <a:off x="879020" y="3651553"/>
          <a:ext cx="6099077" cy="590400"/>
        </a:xfrm>
        <a:prstGeom prst="roundRect">
          <a:avLst/>
        </a:prstGeom>
      </dgm:spPr>
    </dgm:pt>
    <dgm:pt modelId="{0CC2300D-A693-43FC-B5F8-723D6E1A128D}" type="pres">
      <dgm:prSet presAssocID="{EE606E7F-47E4-4563-B414-0182EA26BA44}" presName="negativeSpace" presStyleCnt="0"/>
      <dgm:spPr/>
    </dgm:pt>
    <dgm:pt modelId="{6D39E014-743E-4A14-B263-80E2A5ED6674}" type="pres">
      <dgm:prSet presAssocID="{EE606E7F-47E4-4563-B414-0182EA26BA44}" presName="childText" presStyleLbl="conFgAcc1" presStyleIdx="4" presStyleCnt="6">
        <dgm:presLayoutVars>
          <dgm:bulletEnabled val="1"/>
        </dgm:presLayoutVars>
      </dgm:prSet>
      <dgm:spPr/>
    </dgm:pt>
    <dgm:pt modelId="{6EEA41AF-0058-441C-8B38-7CC9AB63614E}" type="pres">
      <dgm:prSet presAssocID="{0B2E438A-2070-46D1-8E1C-D847576EAC5A}" presName="spaceBetweenRectangles" presStyleCnt="0"/>
      <dgm:spPr/>
    </dgm:pt>
    <dgm:pt modelId="{810F69A8-315A-4D77-A4CE-13F95BF78518}" type="pres">
      <dgm:prSet presAssocID="{DB32F9BD-DEA3-4D67-9939-C5D37B78C230}" presName="parentLin" presStyleCnt="0"/>
      <dgm:spPr/>
    </dgm:pt>
    <dgm:pt modelId="{849E519E-6444-4BE6-9DF7-749C52B4C1AC}" type="pres">
      <dgm:prSet presAssocID="{DB32F9BD-DEA3-4D67-9939-C5D37B78C230}" presName="parentLeftMargin" presStyleLbl="node1" presStyleIdx="4" presStyleCnt="6" custScaleX="201773"/>
      <dgm:spPr/>
    </dgm:pt>
    <dgm:pt modelId="{83B04A9D-E37A-462F-845B-96131D58FA1C}" type="pres">
      <dgm:prSet presAssocID="{DB32F9BD-DEA3-4D67-9939-C5D37B78C230}" presName="parentText" presStyleLbl="node1" presStyleIdx="5" presStyleCnt="6" custScaleX="259372" custLinFactNeighborX="-29470">
        <dgm:presLayoutVars>
          <dgm:chMax val="0"/>
          <dgm:bulletEnabled val="1"/>
        </dgm:presLayoutVars>
      </dgm:prSet>
      <dgm:spPr/>
    </dgm:pt>
    <dgm:pt modelId="{A0D5824C-B0FE-4D59-B505-8570D5CB945E}" type="pres">
      <dgm:prSet presAssocID="{DB32F9BD-DEA3-4D67-9939-C5D37B78C230}" presName="negativeSpace" presStyleCnt="0"/>
      <dgm:spPr/>
    </dgm:pt>
    <dgm:pt modelId="{BAB74AAF-7B5C-464C-AFE4-7A6530E1FC2E}" type="pres">
      <dgm:prSet presAssocID="{DB32F9BD-DEA3-4D67-9939-C5D37B78C230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681CA5-8B3D-4E87-B69F-B27CCC55FEAC}" srcId="{D2952556-6FC2-4D94-8ABF-52CBBF38D59F}" destId="{DB32F9BD-DEA3-4D67-9939-C5D37B78C230}" srcOrd="5" destOrd="0" parTransId="{2BBDE950-6CF8-4D44-AB3F-4A51BA0887FE}" sibTransId="{0185983F-FB78-4BC8-B231-26FAC4FE900D}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48A0A266-00F4-4DB9-95CC-B8A19602BEAA}" type="presOf" srcId="{EE606E7F-47E4-4563-B414-0182EA26BA44}" destId="{3BAB92A6-1FCD-4B4D-BE85-28B34D906D08}" srcOrd="1" destOrd="0" presId="urn:microsoft.com/office/officeart/2005/8/layout/list1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4369B258-AAD2-4D03-B20E-AF4F5DA29F7B}" type="presOf" srcId="{EE606E7F-47E4-4563-B414-0182EA26BA44}" destId="{79E677C2-CB59-4B81-A777-EB645D8CE78A}" srcOrd="0" destOrd="0" presId="urn:microsoft.com/office/officeart/2005/8/layout/list1"/>
    <dgm:cxn modelId="{CFD5BAB4-5FB3-4210-B041-BD754B66C55B}" type="presOf" srcId="{DB32F9BD-DEA3-4D67-9939-C5D37B78C230}" destId="{849E519E-6444-4BE6-9DF7-749C52B4C1AC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AFC45BA4-07EB-4F21-A506-BD9C9C8CB8C5}" srcId="{D2952556-6FC2-4D94-8ABF-52CBBF38D59F}" destId="{1448FED4-2158-4F8B-8601-EEF9F746AD3F}" srcOrd="3" destOrd="0" parTransId="{5782CB54-D7E9-4437-9E3E-236E2F55CD57}" sibTransId="{0D8A7B28-2481-41FF-919E-B0794718FD13}"/>
    <dgm:cxn modelId="{588B9B93-D2C7-4D3A-BD1E-32A1273302FD}" type="presOf" srcId="{1448FED4-2158-4F8B-8601-EEF9F746AD3F}" destId="{82609DC0-0A87-4545-AD4F-C49E64614AC8}" srcOrd="1" destOrd="0" presId="urn:microsoft.com/office/officeart/2005/8/layout/list1"/>
    <dgm:cxn modelId="{3AA6B651-895D-49FD-B34C-A798B4C85B59}" type="presOf" srcId="{DB32F9BD-DEA3-4D67-9939-C5D37B78C230}" destId="{83B04A9D-E37A-462F-845B-96131D58FA1C}" srcOrd="1" destOrd="0" presId="urn:microsoft.com/office/officeart/2005/8/layout/list1"/>
    <dgm:cxn modelId="{D1F7A604-78BF-4ED3-8281-20F817E53BC2}" srcId="{D2952556-6FC2-4D94-8ABF-52CBBF38D59F}" destId="{EE606E7F-47E4-4563-B414-0182EA26BA44}" srcOrd="4" destOrd="0" parTransId="{A9195DC2-8BB6-43A7-9714-11FCD2D543D2}" sibTransId="{0B2E438A-2070-46D1-8E1C-D847576EAC5A}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F6B7BF73-2BFD-4100-A93D-D5A154D2973D}" type="presOf" srcId="{1448FED4-2158-4F8B-8601-EEF9F746AD3F}" destId="{383F0683-D324-4E0E-B801-217C10D6ECB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24947794-358A-4679-B35A-8F0E34C42ED4}" type="presParOf" srcId="{BBC4D113-E9FF-4C96-9160-3468AB093BC9}" destId="{4C4207F8-91DB-47EB-8E4D-FC690E3E7021}" srcOrd="11" destOrd="0" presId="urn:microsoft.com/office/officeart/2005/8/layout/list1"/>
    <dgm:cxn modelId="{A4332088-5963-4804-9B27-7C1B8ADBD787}" type="presParOf" srcId="{BBC4D113-E9FF-4C96-9160-3468AB093BC9}" destId="{9943E31A-4847-49AB-8997-282366315395}" srcOrd="12" destOrd="0" presId="urn:microsoft.com/office/officeart/2005/8/layout/list1"/>
    <dgm:cxn modelId="{4E0C89BF-16F0-45F5-B76E-B06FC2670B21}" type="presParOf" srcId="{9943E31A-4847-49AB-8997-282366315395}" destId="{383F0683-D324-4E0E-B801-217C10D6ECB6}" srcOrd="0" destOrd="0" presId="urn:microsoft.com/office/officeart/2005/8/layout/list1"/>
    <dgm:cxn modelId="{19B2D8D6-C2BE-4DFB-9A83-D226FC72A1E1}" type="presParOf" srcId="{9943E31A-4847-49AB-8997-282366315395}" destId="{82609DC0-0A87-4545-AD4F-C49E64614AC8}" srcOrd="1" destOrd="0" presId="urn:microsoft.com/office/officeart/2005/8/layout/list1"/>
    <dgm:cxn modelId="{B7378270-62DA-4E14-8F60-4FE98FF04159}" type="presParOf" srcId="{BBC4D113-E9FF-4C96-9160-3468AB093BC9}" destId="{B1DE21E8-728F-4FB4-BA82-B165174357DB}" srcOrd="13" destOrd="0" presId="urn:microsoft.com/office/officeart/2005/8/layout/list1"/>
    <dgm:cxn modelId="{D2C0F13C-A864-489B-8CE7-5611163BA8C5}" type="presParOf" srcId="{BBC4D113-E9FF-4C96-9160-3468AB093BC9}" destId="{300F8894-2308-4EB3-885B-752A69D500DD}" srcOrd="14" destOrd="0" presId="urn:microsoft.com/office/officeart/2005/8/layout/list1"/>
    <dgm:cxn modelId="{64DA0CD2-F3E0-44F2-B7E4-192B917582D8}" type="presParOf" srcId="{BBC4D113-E9FF-4C96-9160-3468AB093BC9}" destId="{E7140756-A303-48BF-8063-E4EDB169B2CA}" srcOrd="15" destOrd="0" presId="urn:microsoft.com/office/officeart/2005/8/layout/list1"/>
    <dgm:cxn modelId="{30868002-54A2-4700-AE09-67B4CD99DFA2}" type="presParOf" srcId="{BBC4D113-E9FF-4C96-9160-3468AB093BC9}" destId="{8DE9A924-3208-45E7-A663-E53C5E0C2418}" srcOrd="16" destOrd="0" presId="urn:microsoft.com/office/officeart/2005/8/layout/list1"/>
    <dgm:cxn modelId="{7CA294EB-3FF2-427A-98E6-6D7C27111EC2}" type="presParOf" srcId="{8DE9A924-3208-45E7-A663-E53C5E0C2418}" destId="{79E677C2-CB59-4B81-A777-EB645D8CE78A}" srcOrd="0" destOrd="0" presId="urn:microsoft.com/office/officeart/2005/8/layout/list1"/>
    <dgm:cxn modelId="{778E0ACA-1E8D-45E1-A29F-DC631C01A6B6}" type="presParOf" srcId="{8DE9A924-3208-45E7-A663-E53C5E0C2418}" destId="{3BAB92A6-1FCD-4B4D-BE85-28B34D906D08}" srcOrd="1" destOrd="0" presId="urn:microsoft.com/office/officeart/2005/8/layout/list1"/>
    <dgm:cxn modelId="{A6692063-B678-425D-9C8B-F2B02A3C419F}" type="presParOf" srcId="{BBC4D113-E9FF-4C96-9160-3468AB093BC9}" destId="{0CC2300D-A693-43FC-B5F8-723D6E1A128D}" srcOrd="17" destOrd="0" presId="urn:microsoft.com/office/officeart/2005/8/layout/list1"/>
    <dgm:cxn modelId="{B3DF915A-3E5D-4BB1-AF2E-F3A98F59FBB9}" type="presParOf" srcId="{BBC4D113-E9FF-4C96-9160-3468AB093BC9}" destId="{6D39E014-743E-4A14-B263-80E2A5ED6674}" srcOrd="18" destOrd="0" presId="urn:microsoft.com/office/officeart/2005/8/layout/list1"/>
    <dgm:cxn modelId="{D6156F47-ACB1-4119-B938-54DCED918C7F}" type="presParOf" srcId="{BBC4D113-E9FF-4C96-9160-3468AB093BC9}" destId="{6EEA41AF-0058-441C-8B38-7CC9AB63614E}" srcOrd="19" destOrd="0" presId="urn:microsoft.com/office/officeart/2005/8/layout/list1"/>
    <dgm:cxn modelId="{DE965045-D424-4596-8A1C-92B8E2E78FDD}" type="presParOf" srcId="{BBC4D113-E9FF-4C96-9160-3468AB093BC9}" destId="{810F69A8-315A-4D77-A4CE-13F95BF78518}" srcOrd="20" destOrd="0" presId="urn:microsoft.com/office/officeart/2005/8/layout/list1"/>
    <dgm:cxn modelId="{A820376E-0EA5-4A58-90F4-69A2B2D2281A}" type="presParOf" srcId="{810F69A8-315A-4D77-A4CE-13F95BF78518}" destId="{849E519E-6444-4BE6-9DF7-749C52B4C1AC}" srcOrd="0" destOrd="0" presId="urn:microsoft.com/office/officeart/2005/8/layout/list1"/>
    <dgm:cxn modelId="{CF60A95D-5CCE-4A4E-B67D-9C457F19B268}" type="presParOf" srcId="{810F69A8-315A-4D77-A4CE-13F95BF78518}" destId="{83B04A9D-E37A-462F-845B-96131D58FA1C}" srcOrd="1" destOrd="0" presId="urn:microsoft.com/office/officeart/2005/8/layout/list1"/>
    <dgm:cxn modelId="{EFC2FC85-B35D-4BBC-A643-F6952357BF96}" type="presParOf" srcId="{BBC4D113-E9FF-4C96-9160-3468AB093BC9}" destId="{A0D5824C-B0FE-4D59-B505-8570D5CB945E}" srcOrd="21" destOrd="0" presId="urn:microsoft.com/office/officeart/2005/8/layout/list1"/>
    <dgm:cxn modelId="{D49AF337-53A9-4E77-808B-76F494709C01}" type="presParOf" srcId="{BBC4D113-E9FF-4C96-9160-3468AB093BC9}" destId="{BAB74AAF-7B5C-464C-AFE4-7A6530E1FC2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/>
      <dgm:spPr/>
      <dgm:t>
        <a:bodyPr/>
        <a:lstStyle/>
        <a:p>
          <a:r>
            <a:rPr lang="hu-HU" b="0" dirty="0"/>
            <a:t>3. 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b="0" dirty="0"/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1448FED4-2158-4F8B-8601-EEF9F746AD3F}">
      <dgm:prSet phldrT="[Text]"/>
      <dgm:spPr/>
      <dgm:t>
        <a:bodyPr/>
        <a:lstStyle/>
        <a:p>
          <a:r>
            <a:rPr lang="hu-HU" dirty="0"/>
            <a:t>4. </a:t>
          </a:r>
          <a:r>
            <a:rPr lang="hu-HU" b="0" dirty="0"/>
            <a:t>Vizsgálatok során feltárt hibák</a:t>
          </a:r>
          <a:endParaRPr lang="hu-HU" dirty="0"/>
        </a:p>
      </dgm:t>
    </dgm:pt>
    <dgm:pt modelId="{5782CB54-D7E9-4437-9E3E-236E2F55CD57}" type="parTrans" cxnId="{AFC45BA4-07EB-4F21-A506-BD9C9C8CB8C5}">
      <dgm:prSet/>
      <dgm:spPr/>
      <dgm:t>
        <a:bodyPr/>
        <a:lstStyle/>
        <a:p>
          <a:endParaRPr lang="hu-HU"/>
        </a:p>
      </dgm:t>
    </dgm:pt>
    <dgm:pt modelId="{0D8A7B28-2481-41FF-919E-B0794718FD13}" type="sibTrans" cxnId="{AFC45BA4-07EB-4F21-A506-BD9C9C8CB8C5}">
      <dgm:prSet/>
      <dgm:spPr/>
      <dgm:t>
        <a:bodyPr/>
        <a:lstStyle/>
        <a:p>
          <a:endParaRPr lang="hu-HU"/>
        </a:p>
      </dgm:t>
    </dgm:pt>
    <dgm:pt modelId="{EE606E7F-47E4-4563-B414-0182EA26BA44}">
      <dgm:prSet phldrT="[Text]" custT="1"/>
      <dgm:spPr>
        <a:solidFill>
          <a:schemeClr val="bg2">
            <a:lumMod val="75000"/>
            <a:alpha val="66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</a:t>
          </a:r>
          <a:r>
            <a:rPr lang="hu-HU" sz="2000" kern="1200"/>
            <a:t>, kérdések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A9195DC2-8BB6-43A7-9714-11FCD2D543D2}" type="parTrans" cxnId="{D1F7A604-78BF-4ED3-8281-20F817E53BC2}">
      <dgm:prSet/>
      <dgm:spPr/>
      <dgm:t>
        <a:bodyPr/>
        <a:lstStyle/>
        <a:p>
          <a:endParaRPr lang="hu-HU"/>
        </a:p>
      </dgm:t>
    </dgm:pt>
    <dgm:pt modelId="{0B2E438A-2070-46D1-8E1C-D847576EAC5A}" type="sibTrans" cxnId="{D1F7A604-78BF-4ED3-8281-20F817E53BC2}">
      <dgm:prSet/>
      <dgm:spPr/>
      <dgm:t>
        <a:bodyPr/>
        <a:lstStyle/>
        <a:p>
          <a:endParaRPr lang="hu-HU"/>
        </a:p>
      </dgm:t>
    </dgm:pt>
    <dgm:pt modelId="{DB32F9BD-DEA3-4D67-9939-C5D37B78C230}">
      <dgm:prSet phldrT="[Text]"/>
      <dgm:spPr/>
      <dgm:t>
        <a:bodyPr/>
        <a:lstStyle/>
        <a:p>
          <a:r>
            <a:rPr lang="hu-HU" dirty="0"/>
            <a:t>6. Konzultációra érkezett kérdések és válaszok</a:t>
          </a:r>
        </a:p>
      </dgm:t>
    </dgm:pt>
    <dgm:pt modelId="{2BBDE950-6CF8-4D44-AB3F-4A51BA0887FE}" type="parTrans" cxnId="{66681CA5-8B3D-4E87-B69F-B27CCC55FEAC}">
      <dgm:prSet/>
      <dgm:spPr/>
      <dgm:t>
        <a:bodyPr/>
        <a:lstStyle/>
        <a:p>
          <a:endParaRPr lang="hu-HU"/>
        </a:p>
      </dgm:t>
    </dgm:pt>
    <dgm:pt modelId="{0185983F-FB78-4BC8-B231-26FAC4FE900D}" type="sibTrans" cxnId="{66681CA5-8B3D-4E87-B69F-B27CCC55FEAC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6"/>
      <dgm:spPr/>
    </dgm:pt>
    <dgm:pt modelId="{0D0BC86D-DA81-4D69-ADC3-77016805D1BE}" type="pres">
      <dgm:prSet presAssocID="{C582F7E5-DB29-4663-84F4-8F205BA7D30C}" presName="parentText" presStyleLbl="node1" presStyleIdx="0" presStyleCnt="6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6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6" custScaleX="149271"/>
      <dgm:spPr/>
    </dgm:pt>
    <dgm:pt modelId="{A26E24F9-D958-46C9-88AA-E1BF1FE4672E}" type="pres">
      <dgm:prSet presAssocID="{ACE68F72-B29C-4DE9-81EF-1AB661FAB7EB}" presName="parentText" presStyleLbl="node1" presStyleIdx="1" presStyleCnt="6" custScaleX="226448">
        <dgm:presLayoutVars>
          <dgm:chMax val="0"/>
          <dgm:bulletEnabled val="1"/>
        </dgm:presLayoutVars>
      </dgm:prSet>
      <dgm:spPr>
        <a:xfrm>
          <a:off x="391194" y="984235"/>
          <a:ext cx="8308323" cy="619920"/>
        </a:xfrm>
        <a:prstGeom prst="roundRect">
          <a:avLst/>
        </a:prstGeom>
      </dgm:spPr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6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6" custScaleX="136009"/>
      <dgm:spPr/>
    </dgm:pt>
    <dgm:pt modelId="{3913E843-6417-41CA-BFEA-CDAAB1ECF186}" type="pres">
      <dgm:prSet presAssocID="{29AC9EF9-237A-4355-8B64-D64E08DD6EAD}" presName="parentText" presStyleLbl="node1" presStyleIdx="2" presStyleCnt="6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6">
        <dgm:presLayoutVars>
          <dgm:bulletEnabled val="1"/>
        </dgm:presLayoutVars>
      </dgm:prSet>
      <dgm:spPr/>
    </dgm:pt>
    <dgm:pt modelId="{4C4207F8-91DB-47EB-8E4D-FC690E3E7021}" type="pres">
      <dgm:prSet presAssocID="{C457D073-FD84-475B-8DE0-B107E85D76DA}" presName="spaceBetweenRectangles" presStyleCnt="0"/>
      <dgm:spPr/>
    </dgm:pt>
    <dgm:pt modelId="{9943E31A-4847-49AB-8997-282366315395}" type="pres">
      <dgm:prSet presAssocID="{1448FED4-2158-4F8B-8601-EEF9F746AD3F}" presName="parentLin" presStyleCnt="0"/>
      <dgm:spPr/>
    </dgm:pt>
    <dgm:pt modelId="{383F0683-D324-4E0E-B801-217C10D6ECB6}" type="pres">
      <dgm:prSet presAssocID="{1448FED4-2158-4F8B-8601-EEF9F746AD3F}" presName="parentLeftMargin" presStyleLbl="node1" presStyleIdx="2" presStyleCnt="6" custScaleX="136009"/>
      <dgm:spPr/>
    </dgm:pt>
    <dgm:pt modelId="{82609DC0-0A87-4545-AD4F-C49E64614AC8}" type="pres">
      <dgm:prSet presAssocID="{1448FED4-2158-4F8B-8601-EEF9F746AD3F}" presName="parentText" presStyleLbl="node1" presStyleIdx="3" presStyleCnt="6" custScaleX="201773">
        <dgm:presLayoutVars>
          <dgm:chMax val="0"/>
          <dgm:bulletEnabled val="1"/>
        </dgm:presLayoutVars>
      </dgm:prSet>
      <dgm:spPr/>
    </dgm:pt>
    <dgm:pt modelId="{B1DE21E8-728F-4FB4-BA82-B165174357DB}" type="pres">
      <dgm:prSet presAssocID="{1448FED4-2158-4F8B-8601-EEF9F746AD3F}" presName="negativeSpace" presStyleCnt="0"/>
      <dgm:spPr/>
    </dgm:pt>
    <dgm:pt modelId="{300F8894-2308-4EB3-885B-752A69D500DD}" type="pres">
      <dgm:prSet presAssocID="{1448FED4-2158-4F8B-8601-EEF9F746AD3F}" presName="childText" presStyleLbl="conFgAcc1" presStyleIdx="3" presStyleCnt="6">
        <dgm:presLayoutVars>
          <dgm:bulletEnabled val="1"/>
        </dgm:presLayoutVars>
      </dgm:prSet>
      <dgm:spPr/>
    </dgm:pt>
    <dgm:pt modelId="{E7140756-A303-48BF-8063-E4EDB169B2CA}" type="pres">
      <dgm:prSet presAssocID="{0D8A7B28-2481-41FF-919E-B0794718FD13}" presName="spaceBetweenRectangles" presStyleCnt="0"/>
      <dgm:spPr/>
    </dgm:pt>
    <dgm:pt modelId="{8DE9A924-3208-45E7-A663-E53C5E0C2418}" type="pres">
      <dgm:prSet presAssocID="{EE606E7F-47E4-4563-B414-0182EA26BA44}" presName="parentLin" presStyleCnt="0"/>
      <dgm:spPr/>
    </dgm:pt>
    <dgm:pt modelId="{79E677C2-CB59-4B81-A777-EB645D8CE78A}" type="pres">
      <dgm:prSet presAssocID="{EE606E7F-47E4-4563-B414-0182EA26BA44}" presName="parentLeftMargin" presStyleLbl="node1" presStyleIdx="3" presStyleCnt="6" custScaleX="201773"/>
      <dgm:spPr/>
    </dgm:pt>
    <dgm:pt modelId="{3BAB92A6-1FCD-4B4D-BE85-28B34D906D08}" type="pres">
      <dgm:prSet presAssocID="{EE606E7F-47E4-4563-B414-0182EA26BA44}" presName="parentText" presStyleLbl="node1" presStyleIdx="4" presStyleCnt="6" custScaleX="259372" custLinFactNeighborX="-25327" custLinFactNeighborY="3533">
        <dgm:presLayoutVars>
          <dgm:chMax val="0"/>
          <dgm:bulletEnabled val="1"/>
        </dgm:presLayoutVars>
      </dgm:prSet>
      <dgm:spPr>
        <a:xfrm>
          <a:off x="879020" y="3651553"/>
          <a:ext cx="6099077" cy="590400"/>
        </a:xfrm>
        <a:prstGeom prst="roundRect">
          <a:avLst/>
        </a:prstGeom>
      </dgm:spPr>
    </dgm:pt>
    <dgm:pt modelId="{0CC2300D-A693-43FC-B5F8-723D6E1A128D}" type="pres">
      <dgm:prSet presAssocID="{EE606E7F-47E4-4563-B414-0182EA26BA44}" presName="negativeSpace" presStyleCnt="0"/>
      <dgm:spPr/>
    </dgm:pt>
    <dgm:pt modelId="{6D39E014-743E-4A14-B263-80E2A5ED6674}" type="pres">
      <dgm:prSet presAssocID="{EE606E7F-47E4-4563-B414-0182EA26BA44}" presName="childText" presStyleLbl="conFgAcc1" presStyleIdx="4" presStyleCnt="6">
        <dgm:presLayoutVars>
          <dgm:bulletEnabled val="1"/>
        </dgm:presLayoutVars>
      </dgm:prSet>
      <dgm:spPr/>
    </dgm:pt>
    <dgm:pt modelId="{6EEA41AF-0058-441C-8B38-7CC9AB63614E}" type="pres">
      <dgm:prSet presAssocID="{0B2E438A-2070-46D1-8E1C-D847576EAC5A}" presName="spaceBetweenRectangles" presStyleCnt="0"/>
      <dgm:spPr/>
    </dgm:pt>
    <dgm:pt modelId="{810F69A8-315A-4D77-A4CE-13F95BF78518}" type="pres">
      <dgm:prSet presAssocID="{DB32F9BD-DEA3-4D67-9939-C5D37B78C230}" presName="parentLin" presStyleCnt="0"/>
      <dgm:spPr/>
    </dgm:pt>
    <dgm:pt modelId="{849E519E-6444-4BE6-9DF7-749C52B4C1AC}" type="pres">
      <dgm:prSet presAssocID="{DB32F9BD-DEA3-4D67-9939-C5D37B78C230}" presName="parentLeftMargin" presStyleLbl="node1" presStyleIdx="4" presStyleCnt="6" custScaleX="201773"/>
      <dgm:spPr/>
    </dgm:pt>
    <dgm:pt modelId="{83B04A9D-E37A-462F-845B-96131D58FA1C}" type="pres">
      <dgm:prSet presAssocID="{DB32F9BD-DEA3-4D67-9939-C5D37B78C230}" presName="parentText" presStyleLbl="node1" presStyleIdx="5" presStyleCnt="6" custScaleX="259372" custLinFactNeighborX="-29470">
        <dgm:presLayoutVars>
          <dgm:chMax val="0"/>
          <dgm:bulletEnabled val="1"/>
        </dgm:presLayoutVars>
      </dgm:prSet>
      <dgm:spPr/>
    </dgm:pt>
    <dgm:pt modelId="{A0D5824C-B0FE-4D59-B505-8570D5CB945E}" type="pres">
      <dgm:prSet presAssocID="{DB32F9BD-DEA3-4D67-9939-C5D37B78C230}" presName="negativeSpace" presStyleCnt="0"/>
      <dgm:spPr/>
    </dgm:pt>
    <dgm:pt modelId="{BAB74AAF-7B5C-464C-AFE4-7A6530E1FC2E}" type="pres">
      <dgm:prSet presAssocID="{DB32F9BD-DEA3-4D67-9939-C5D37B78C230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681CA5-8B3D-4E87-B69F-B27CCC55FEAC}" srcId="{D2952556-6FC2-4D94-8ABF-52CBBF38D59F}" destId="{DB32F9BD-DEA3-4D67-9939-C5D37B78C230}" srcOrd="5" destOrd="0" parTransId="{2BBDE950-6CF8-4D44-AB3F-4A51BA0887FE}" sibTransId="{0185983F-FB78-4BC8-B231-26FAC4FE900D}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48A0A266-00F4-4DB9-95CC-B8A19602BEAA}" type="presOf" srcId="{EE606E7F-47E4-4563-B414-0182EA26BA44}" destId="{3BAB92A6-1FCD-4B4D-BE85-28B34D906D08}" srcOrd="1" destOrd="0" presId="urn:microsoft.com/office/officeart/2005/8/layout/list1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4369B258-AAD2-4D03-B20E-AF4F5DA29F7B}" type="presOf" srcId="{EE606E7F-47E4-4563-B414-0182EA26BA44}" destId="{79E677C2-CB59-4B81-A777-EB645D8CE78A}" srcOrd="0" destOrd="0" presId="urn:microsoft.com/office/officeart/2005/8/layout/list1"/>
    <dgm:cxn modelId="{CFD5BAB4-5FB3-4210-B041-BD754B66C55B}" type="presOf" srcId="{DB32F9BD-DEA3-4D67-9939-C5D37B78C230}" destId="{849E519E-6444-4BE6-9DF7-749C52B4C1AC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AFC45BA4-07EB-4F21-A506-BD9C9C8CB8C5}" srcId="{D2952556-6FC2-4D94-8ABF-52CBBF38D59F}" destId="{1448FED4-2158-4F8B-8601-EEF9F746AD3F}" srcOrd="3" destOrd="0" parTransId="{5782CB54-D7E9-4437-9E3E-236E2F55CD57}" sibTransId="{0D8A7B28-2481-41FF-919E-B0794718FD13}"/>
    <dgm:cxn modelId="{588B9B93-D2C7-4D3A-BD1E-32A1273302FD}" type="presOf" srcId="{1448FED4-2158-4F8B-8601-EEF9F746AD3F}" destId="{82609DC0-0A87-4545-AD4F-C49E64614AC8}" srcOrd="1" destOrd="0" presId="urn:microsoft.com/office/officeart/2005/8/layout/list1"/>
    <dgm:cxn modelId="{3AA6B651-895D-49FD-B34C-A798B4C85B59}" type="presOf" srcId="{DB32F9BD-DEA3-4D67-9939-C5D37B78C230}" destId="{83B04A9D-E37A-462F-845B-96131D58FA1C}" srcOrd="1" destOrd="0" presId="urn:microsoft.com/office/officeart/2005/8/layout/list1"/>
    <dgm:cxn modelId="{D1F7A604-78BF-4ED3-8281-20F817E53BC2}" srcId="{D2952556-6FC2-4D94-8ABF-52CBBF38D59F}" destId="{EE606E7F-47E4-4563-B414-0182EA26BA44}" srcOrd="4" destOrd="0" parTransId="{A9195DC2-8BB6-43A7-9714-11FCD2D543D2}" sibTransId="{0B2E438A-2070-46D1-8E1C-D847576EAC5A}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F6B7BF73-2BFD-4100-A93D-D5A154D2973D}" type="presOf" srcId="{1448FED4-2158-4F8B-8601-EEF9F746AD3F}" destId="{383F0683-D324-4E0E-B801-217C10D6ECB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24947794-358A-4679-B35A-8F0E34C42ED4}" type="presParOf" srcId="{BBC4D113-E9FF-4C96-9160-3468AB093BC9}" destId="{4C4207F8-91DB-47EB-8E4D-FC690E3E7021}" srcOrd="11" destOrd="0" presId="urn:microsoft.com/office/officeart/2005/8/layout/list1"/>
    <dgm:cxn modelId="{A4332088-5963-4804-9B27-7C1B8ADBD787}" type="presParOf" srcId="{BBC4D113-E9FF-4C96-9160-3468AB093BC9}" destId="{9943E31A-4847-49AB-8997-282366315395}" srcOrd="12" destOrd="0" presId="urn:microsoft.com/office/officeart/2005/8/layout/list1"/>
    <dgm:cxn modelId="{4E0C89BF-16F0-45F5-B76E-B06FC2670B21}" type="presParOf" srcId="{9943E31A-4847-49AB-8997-282366315395}" destId="{383F0683-D324-4E0E-B801-217C10D6ECB6}" srcOrd="0" destOrd="0" presId="urn:microsoft.com/office/officeart/2005/8/layout/list1"/>
    <dgm:cxn modelId="{19B2D8D6-C2BE-4DFB-9A83-D226FC72A1E1}" type="presParOf" srcId="{9943E31A-4847-49AB-8997-282366315395}" destId="{82609DC0-0A87-4545-AD4F-C49E64614AC8}" srcOrd="1" destOrd="0" presId="urn:microsoft.com/office/officeart/2005/8/layout/list1"/>
    <dgm:cxn modelId="{B7378270-62DA-4E14-8F60-4FE98FF04159}" type="presParOf" srcId="{BBC4D113-E9FF-4C96-9160-3468AB093BC9}" destId="{B1DE21E8-728F-4FB4-BA82-B165174357DB}" srcOrd="13" destOrd="0" presId="urn:microsoft.com/office/officeart/2005/8/layout/list1"/>
    <dgm:cxn modelId="{D2C0F13C-A864-489B-8CE7-5611163BA8C5}" type="presParOf" srcId="{BBC4D113-E9FF-4C96-9160-3468AB093BC9}" destId="{300F8894-2308-4EB3-885B-752A69D500DD}" srcOrd="14" destOrd="0" presId="urn:microsoft.com/office/officeart/2005/8/layout/list1"/>
    <dgm:cxn modelId="{64DA0CD2-F3E0-44F2-B7E4-192B917582D8}" type="presParOf" srcId="{BBC4D113-E9FF-4C96-9160-3468AB093BC9}" destId="{E7140756-A303-48BF-8063-E4EDB169B2CA}" srcOrd="15" destOrd="0" presId="urn:microsoft.com/office/officeart/2005/8/layout/list1"/>
    <dgm:cxn modelId="{30868002-54A2-4700-AE09-67B4CD99DFA2}" type="presParOf" srcId="{BBC4D113-E9FF-4C96-9160-3468AB093BC9}" destId="{8DE9A924-3208-45E7-A663-E53C5E0C2418}" srcOrd="16" destOrd="0" presId="urn:microsoft.com/office/officeart/2005/8/layout/list1"/>
    <dgm:cxn modelId="{7CA294EB-3FF2-427A-98E6-6D7C27111EC2}" type="presParOf" srcId="{8DE9A924-3208-45E7-A663-E53C5E0C2418}" destId="{79E677C2-CB59-4B81-A777-EB645D8CE78A}" srcOrd="0" destOrd="0" presId="urn:microsoft.com/office/officeart/2005/8/layout/list1"/>
    <dgm:cxn modelId="{778E0ACA-1E8D-45E1-A29F-DC631C01A6B6}" type="presParOf" srcId="{8DE9A924-3208-45E7-A663-E53C5E0C2418}" destId="{3BAB92A6-1FCD-4B4D-BE85-28B34D906D08}" srcOrd="1" destOrd="0" presId="urn:microsoft.com/office/officeart/2005/8/layout/list1"/>
    <dgm:cxn modelId="{A6692063-B678-425D-9C8B-F2B02A3C419F}" type="presParOf" srcId="{BBC4D113-E9FF-4C96-9160-3468AB093BC9}" destId="{0CC2300D-A693-43FC-B5F8-723D6E1A128D}" srcOrd="17" destOrd="0" presId="urn:microsoft.com/office/officeart/2005/8/layout/list1"/>
    <dgm:cxn modelId="{B3DF915A-3E5D-4BB1-AF2E-F3A98F59FBB9}" type="presParOf" srcId="{BBC4D113-E9FF-4C96-9160-3468AB093BC9}" destId="{6D39E014-743E-4A14-B263-80E2A5ED6674}" srcOrd="18" destOrd="0" presId="urn:microsoft.com/office/officeart/2005/8/layout/list1"/>
    <dgm:cxn modelId="{D6156F47-ACB1-4119-B938-54DCED918C7F}" type="presParOf" srcId="{BBC4D113-E9FF-4C96-9160-3468AB093BC9}" destId="{6EEA41AF-0058-441C-8B38-7CC9AB63614E}" srcOrd="19" destOrd="0" presId="urn:microsoft.com/office/officeart/2005/8/layout/list1"/>
    <dgm:cxn modelId="{DE965045-D424-4596-8A1C-92B8E2E78FDD}" type="presParOf" srcId="{BBC4D113-E9FF-4C96-9160-3468AB093BC9}" destId="{810F69A8-315A-4D77-A4CE-13F95BF78518}" srcOrd="20" destOrd="0" presId="urn:microsoft.com/office/officeart/2005/8/layout/list1"/>
    <dgm:cxn modelId="{A820376E-0EA5-4A58-90F4-69A2B2D2281A}" type="presParOf" srcId="{810F69A8-315A-4D77-A4CE-13F95BF78518}" destId="{849E519E-6444-4BE6-9DF7-749C52B4C1AC}" srcOrd="0" destOrd="0" presId="urn:microsoft.com/office/officeart/2005/8/layout/list1"/>
    <dgm:cxn modelId="{CF60A95D-5CCE-4A4E-B67D-9C457F19B268}" type="presParOf" srcId="{810F69A8-315A-4D77-A4CE-13F95BF78518}" destId="{83B04A9D-E37A-462F-845B-96131D58FA1C}" srcOrd="1" destOrd="0" presId="urn:microsoft.com/office/officeart/2005/8/layout/list1"/>
    <dgm:cxn modelId="{EFC2FC85-B35D-4BBC-A643-F6952357BF96}" type="presParOf" srcId="{BBC4D113-E9FF-4C96-9160-3468AB093BC9}" destId="{A0D5824C-B0FE-4D59-B505-8570D5CB945E}" srcOrd="21" destOrd="0" presId="urn:microsoft.com/office/officeart/2005/8/layout/list1"/>
    <dgm:cxn modelId="{D49AF337-53A9-4E77-808B-76F494709C01}" type="presParOf" srcId="{BBC4D113-E9FF-4C96-9160-3468AB093BC9}" destId="{BAB74AAF-7B5C-464C-AFE4-7A6530E1FC2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/>
      <dgm:spPr/>
      <dgm:t>
        <a:bodyPr/>
        <a:lstStyle/>
        <a:p>
          <a:r>
            <a:rPr lang="hu-HU" b="0" dirty="0"/>
            <a:t>3. 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b="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b="0" dirty="0"/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1448FED4-2158-4F8B-8601-EEF9F746AD3F}">
      <dgm:prSet phldrT="[Text]"/>
      <dgm:spPr/>
      <dgm:t>
        <a:bodyPr/>
        <a:lstStyle/>
        <a:p>
          <a:r>
            <a:rPr lang="hu-HU" dirty="0"/>
            <a:t>4. </a:t>
          </a:r>
          <a:r>
            <a:rPr lang="hu-HU" b="0" dirty="0"/>
            <a:t>Vizsgálatok során feltárt hibák</a:t>
          </a:r>
          <a:endParaRPr lang="hu-HU" dirty="0"/>
        </a:p>
      </dgm:t>
    </dgm:pt>
    <dgm:pt modelId="{5782CB54-D7E9-4437-9E3E-236E2F55CD57}" type="parTrans" cxnId="{AFC45BA4-07EB-4F21-A506-BD9C9C8CB8C5}">
      <dgm:prSet/>
      <dgm:spPr/>
      <dgm:t>
        <a:bodyPr/>
        <a:lstStyle/>
        <a:p>
          <a:endParaRPr lang="hu-HU"/>
        </a:p>
      </dgm:t>
    </dgm:pt>
    <dgm:pt modelId="{0D8A7B28-2481-41FF-919E-B0794718FD13}" type="sibTrans" cxnId="{AFC45BA4-07EB-4F21-A506-BD9C9C8CB8C5}">
      <dgm:prSet/>
      <dgm:spPr/>
      <dgm:t>
        <a:bodyPr/>
        <a:lstStyle/>
        <a:p>
          <a:endParaRPr lang="hu-HU"/>
        </a:p>
      </dgm:t>
    </dgm:pt>
    <dgm:pt modelId="{EE606E7F-47E4-4563-B414-0182EA26BA44}">
      <dgm:prSet phldrT="[Text]" custT="1"/>
      <dgm:spPr>
        <a:solidFill>
          <a:srgbClr val="202653">
            <a:alpha val="90000"/>
            <a:hueOff val="0"/>
            <a:satOff val="0"/>
            <a:lumOff val="0"/>
            <a:alphaOff val="-24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hibák, kérdések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A9195DC2-8BB6-43A7-9714-11FCD2D543D2}" type="parTrans" cxnId="{D1F7A604-78BF-4ED3-8281-20F817E53BC2}">
      <dgm:prSet/>
      <dgm:spPr/>
      <dgm:t>
        <a:bodyPr/>
        <a:lstStyle/>
        <a:p>
          <a:endParaRPr lang="hu-HU"/>
        </a:p>
      </dgm:t>
    </dgm:pt>
    <dgm:pt modelId="{0B2E438A-2070-46D1-8E1C-D847576EAC5A}" type="sibTrans" cxnId="{D1F7A604-78BF-4ED3-8281-20F817E53BC2}">
      <dgm:prSet/>
      <dgm:spPr/>
      <dgm:t>
        <a:bodyPr/>
        <a:lstStyle/>
        <a:p>
          <a:endParaRPr lang="hu-HU"/>
        </a:p>
      </dgm:t>
    </dgm:pt>
    <dgm:pt modelId="{DB32F9BD-DEA3-4D67-9939-C5D37B78C230}">
      <dgm:prSet phldrT="[Text]"/>
      <dgm:spPr>
        <a:solidFill>
          <a:schemeClr val="bg2">
            <a:lumMod val="75000"/>
            <a:alpha val="50000"/>
          </a:schemeClr>
        </a:solidFill>
      </dgm:spPr>
      <dgm:t>
        <a:bodyPr/>
        <a:lstStyle/>
        <a:p>
          <a:r>
            <a:rPr lang="hu-HU" dirty="0"/>
            <a:t>6. Konzultációra érkezett kérdések és válaszok</a:t>
          </a:r>
        </a:p>
      </dgm:t>
    </dgm:pt>
    <dgm:pt modelId="{2BBDE950-6CF8-4D44-AB3F-4A51BA0887FE}" type="parTrans" cxnId="{66681CA5-8B3D-4E87-B69F-B27CCC55FEAC}">
      <dgm:prSet/>
      <dgm:spPr/>
      <dgm:t>
        <a:bodyPr/>
        <a:lstStyle/>
        <a:p>
          <a:endParaRPr lang="hu-HU"/>
        </a:p>
      </dgm:t>
    </dgm:pt>
    <dgm:pt modelId="{0185983F-FB78-4BC8-B231-26FAC4FE900D}" type="sibTrans" cxnId="{66681CA5-8B3D-4E87-B69F-B27CCC55FEAC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6"/>
      <dgm:spPr/>
    </dgm:pt>
    <dgm:pt modelId="{0D0BC86D-DA81-4D69-ADC3-77016805D1BE}" type="pres">
      <dgm:prSet presAssocID="{C582F7E5-DB29-4663-84F4-8F205BA7D30C}" presName="parentText" presStyleLbl="node1" presStyleIdx="0" presStyleCnt="6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6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6" custScaleX="149271"/>
      <dgm:spPr/>
    </dgm:pt>
    <dgm:pt modelId="{A26E24F9-D958-46C9-88AA-E1BF1FE4672E}" type="pres">
      <dgm:prSet presAssocID="{ACE68F72-B29C-4DE9-81EF-1AB661FAB7EB}" presName="parentText" presStyleLbl="node1" presStyleIdx="1" presStyleCnt="6" custScaleX="226448">
        <dgm:presLayoutVars>
          <dgm:chMax val="0"/>
          <dgm:bulletEnabled val="1"/>
        </dgm:presLayoutVars>
      </dgm:prSet>
      <dgm:spPr>
        <a:xfrm>
          <a:off x="391194" y="984235"/>
          <a:ext cx="8308323" cy="619920"/>
        </a:xfrm>
        <a:prstGeom prst="roundRect">
          <a:avLst/>
        </a:prstGeom>
      </dgm:spPr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6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6" custScaleX="136009"/>
      <dgm:spPr/>
    </dgm:pt>
    <dgm:pt modelId="{3913E843-6417-41CA-BFEA-CDAAB1ECF186}" type="pres">
      <dgm:prSet presAssocID="{29AC9EF9-237A-4355-8B64-D64E08DD6EAD}" presName="parentText" presStyleLbl="node1" presStyleIdx="2" presStyleCnt="6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6">
        <dgm:presLayoutVars>
          <dgm:bulletEnabled val="1"/>
        </dgm:presLayoutVars>
      </dgm:prSet>
      <dgm:spPr/>
    </dgm:pt>
    <dgm:pt modelId="{4C4207F8-91DB-47EB-8E4D-FC690E3E7021}" type="pres">
      <dgm:prSet presAssocID="{C457D073-FD84-475B-8DE0-B107E85D76DA}" presName="spaceBetweenRectangles" presStyleCnt="0"/>
      <dgm:spPr/>
    </dgm:pt>
    <dgm:pt modelId="{9943E31A-4847-49AB-8997-282366315395}" type="pres">
      <dgm:prSet presAssocID="{1448FED4-2158-4F8B-8601-EEF9F746AD3F}" presName="parentLin" presStyleCnt="0"/>
      <dgm:spPr/>
    </dgm:pt>
    <dgm:pt modelId="{383F0683-D324-4E0E-B801-217C10D6ECB6}" type="pres">
      <dgm:prSet presAssocID="{1448FED4-2158-4F8B-8601-EEF9F746AD3F}" presName="parentLeftMargin" presStyleLbl="node1" presStyleIdx="2" presStyleCnt="6" custScaleX="136009"/>
      <dgm:spPr/>
    </dgm:pt>
    <dgm:pt modelId="{82609DC0-0A87-4545-AD4F-C49E64614AC8}" type="pres">
      <dgm:prSet presAssocID="{1448FED4-2158-4F8B-8601-EEF9F746AD3F}" presName="parentText" presStyleLbl="node1" presStyleIdx="3" presStyleCnt="6" custScaleX="201773">
        <dgm:presLayoutVars>
          <dgm:chMax val="0"/>
          <dgm:bulletEnabled val="1"/>
        </dgm:presLayoutVars>
      </dgm:prSet>
      <dgm:spPr/>
    </dgm:pt>
    <dgm:pt modelId="{B1DE21E8-728F-4FB4-BA82-B165174357DB}" type="pres">
      <dgm:prSet presAssocID="{1448FED4-2158-4F8B-8601-EEF9F746AD3F}" presName="negativeSpace" presStyleCnt="0"/>
      <dgm:spPr/>
    </dgm:pt>
    <dgm:pt modelId="{300F8894-2308-4EB3-885B-752A69D500DD}" type="pres">
      <dgm:prSet presAssocID="{1448FED4-2158-4F8B-8601-EEF9F746AD3F}" presName="childText" presStyleLbl="conFgAcc1" presStyleIdx="3" presStyleCnt="6">
        <dgm:presLayoutVars>
          <dgm:bulletEnabled val="1"/>
        </dgm:presLayoutVars>
      </dgm:prSet>
      <dgm:spPr/>
    </dgm:pt>
    <dgm:pt modelId="{E7140756-A303-48BF-8063-E4EDB169B2CA}" type="pres">
      <dgm:prSet presAssocID="{0D8A7B28-2481-41FF-919E-B0794718FD13}" presName="spaceBetweenRectangles" presStyleCnt="0"/>
      <dgm:spPr/>
    </dgm:pt>
    <dgm:pt modelId="{8DE9A924-3208-45E7-A663-E53C5E0C2418}" type="pres">
      <dgm:prSet presAssocID="{EE606E7F-47E4-4563-B414-0182EA26BA44}" presName="parentLin" presStyleCnt="0"/>
      <dgm:spPr/>
    </dgm:pt>
    <dgm:pt modelId="{79E677C2-CB59-4B81-A777-EB645D8CE78A}" type="pres">
      <dgm:prSet presAssocID="{EE606E7F-47E4-4563-B414-0182EA26BA44}" presName="parentLeftMargin" presStyleLbl="node1" presStyleIdx="3" presStyleCnt="6" custScaleX="201773"/>
      <dgm:spPr/>
    </dgm:pt>
    <dgm:pt modelId="{3BAB92A6-1FCD-4B4D-BE85-28B34D906D08}" type="pres">
      <dgm:prSet presAssocID="{EE606E7F-47E4-4563-B414-0182EA26BA44}" presName="parentText" presStyleLbl="node1" presStyleIdx="4" presStyleCnt="6" custScaleX="259372" custLinFactNeighborX="-25327" custLinFactNeighborY="3533">
        <dgm:presLayoutVars>
          <dgm:chMax val="0"/>
          <dgm:bulletEnabled val="1"/>
        </dgm:presLayoutVars>
      </dgm:prSet>
      <dgm:spPr>
        <a:xfrm>
          <a:off x="879020" y="3651553"/>
          <a:ext cx="6099077" cy="590400"/>
        </a:xfrm>
        <a:prstGeom prst="roundRect">
          <a:avLst/>
        </a:prstGeom>
      </dgm:spPr>
    </dgm:pt>
    <dgm:pt modelId="{0CC2300D-A693-43FC-B5F8-723D6E1A128D}" type="pres">
      <dgm:prSet presAssocID="{EE606E7F-47E4-4563-B414-0182EA26BA44}" presName="negativeSpace" presStyleCnt="0"/>
      <dgm:spPr/>
    </dgm:pt>
    <dgm:pt modelId="{6D39E014-743E-4A14-B263-80E2A5ED6674}" type="pres">
      <dgm:prSet presAssocID="{EE606E7F-47E4-4563-B414-0182EA26BA44}" presName="childText" presStyleLbl="conFgAcc1" presStyleIdx="4" presStyleCnt="6">
        <dgm:presLayoutVars>
          <dgm:bulletEnabled val="1"/>
        </dgm:presLayoutVars>
      </dgm:prSet>
      <dgm:spPr/>
    </dgm:pt>
    <dgm:pt modelId="{6EEA41AF-0058-441C-8B38-7CC9AB63614E}" type="pres">
      <dgm:prSet presAssocID="{0B2E438A-2070-46D1-8E1C-D847576EAC5A}" presName="spaceBetweenRectangles" presStyleCnt="0"/>
      <dgm:spPr/>
    </dgm:pt>
    <dgm:pt modelId="{810F69A8-315A-4D77-A4CE-13F95BF78518}" type="pres">
      <dgm:prSet presAssocID="{DB32F9BD-DEA3-4D67-9939-C5D37B78C230}" presName="parentLin" presStyleCnt="0"/>
      <dgm:spPr/>
    </dgm:pt>
    <dgm:pt modelId="{849E519E-6444-4BE6-9DF7-749C52B4C1AC}" type="pres">
      <dgm:prSet presAssocID="{DB32F9BD-DEA3-4D67-9939-C5D37B78C230}" presName="parentLeftMargin" presStyleLbl="node1" presStyleIdx="4" presStyleCnt="6" custScaleX="201773"/>
      <dgm:spPr/>
    </dgm:pt>
    <dgm:pt modelId="{83B04A9D-E37A-462F-845B-96131D58FA1C}" type="pres">
      <dgm:prSet presAssocID="{DB32F9BD-DEA3-4D67-9939-C5D37B78C230}" presName="parentText" presStyleLbl="node1" presStyleIdx="5" presStyleCnt="6" custScaleX="259372" custLinFactNeighborX="-29470">
        <dgm:presLayoutVars>
          <dgm:chMax val="0"/>
          <dgm:bulletEnabled val="1"/>
        </dgm:presLayoutVars>
      </dgm:prSet>
      <dgm:spPr/>
    </dgm:pt>
    <dgm:pt modelId="{A0D5824C-B0FE-4D59-B505-8570D5CB945E}" type="pres">
      <dgm:prSet presAssocID="{DB32F9BD-DEA3-4D67-9939-C5D37B78C230}" presName="negativeSpace" presStyleCnt="0"/>
      <dgm:spPr/>
    </dgm:pt>
    <dgm:pt modelId="{BAB74AAF-7B5C-464C-AFE4-7A6530E1FC2E}" type="pres">
      <dgm:prSet presAssocID="{DB32F9BD-DEA3-4D67-9939-C5D37B78C230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681CA5-8B3D-4E87-B69F-B27CCC55FEAC}" srcId="{D2952556-6FC2-4D94-8ABF-52CBBF38D59F}" destId="{DB32F9BD-DEA3-4D67-9939-C5D37B78C230}" srcOrd="5" destOrd="0" parTransId="{2BBDE950-6CF8-4D44-AB3F-4A51BA0887FE}" sibTransId="{0185983F-FB78-4BC8-B231-26FAC4FE900D}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48A0A266-00F4-4DB9-95CC-B8A19602BEAA}" type="presOf" srcId="{EE606E7F-47E4-4563-B414-0182EA26BA44}" destId="{3BAB92A6-1FCD-4B4D-BE85-28B34D906D08}" srcOrd="1" destOrd="0" presId="urn:microsoft.com/office/officeart/2005/8/layout/list1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4369B258-AAD2-4D03-B20E-AF4F5DA29F7B}" type="presOf" srcId="{EE606E7F-47E4-4563-B414-0182EA26BA44}" destId="{79E677C2-CB59-4B81-A777-EB645D8CE78A}" srcOrd="0" destOrd="0" presId="urn:microsoft.com/office/officeart/2005/8/layout/list1"/>
    <dgm:cxn modelId="{CFD5BAB4-5FB3-4210-B041-BD754B66C55B}" type="presOf" srcId="{DB32F9BD-DEA3-4D67-9939-C5D37B78C230}" destId="{849E519E-6444-4BE6-9DF7-749C52B4C1AC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AFC45BA4-07EB-4F21-A506-BD9C9C8CB8C5}" srcId="{D2952556-6FC2-4D94-8ABF-52CBBF38D59F}" destId="{1448FED4-2158-4F8B-8601-EEF9F746AD3F}" srcOrd="3" destOrd="0" parTransId="{5782CB54-D7E9-4437-9E3E-236E2F55CD57}" sibTransId="{0D8A7B28-2481-41FF-919E-B0794718FD13}"/>
    <dgm:cxn modelId="{588B9B93-D2C7-4D3A-BD1E-32A1273302FD}" type="presOf" srcId="{1448FED4-2158-4F8B-8601-EEF9F746AD3F}" destId="{82609DC0-0A87-4545-AD4F-C49E64614AC8}" srcOrd="1" destOrd="0" presId="urn:microsoft.com/office/officeart/2005/8/layout/list1"/>
    <dgm:cxn modelId="{3AA6B651-895D-49FD-B34C-A798B4C85B59}" type="presOf" srcId="{DB32F9BD-DEA3-4D67-9939-C5D37B78C230}" destId="{83B04A9D-E37A-462F-845B-96131D58FA1C}" srcOrd="1" destOrd="0" presId="urn:microsoft.com/office/officeart/2005/8/layout/list1"/>
    <dgm:cxn modelId="{D1F7A604-78BF-4ED3-8281-20F817E53BC2}" srcId="{D2952556-6FC2-4D94-8ABF-52CBBF38D59F}" destId="{EE606E7F-47E4-4563-B414-0182EA26BA44}" srcOrd="4" destOrd="0" parTransId="{A9195DC2-8BB6-43A7-9714-11FCD2D543D2}" sibTransId="{0B2E438A-2070-46D1-8E1C-D847576EAC5A}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F6B7BF73-2BFD-4100-A93D-D5A154D2973D}" type="presOf" srcId="{1448FED4-2158-4F8B-8601-EEF9F746AD3F}" destId="{383F0683-D324-4E0E-B801-217C10D6ECB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24947794-358A-4679-B35A-8F0E34C42ED4}" type="presParOf" srcId="{BBC4D113-E9FF-4C96-9160-3468AB093BC9}" destId="{4C4207F8-91DB-47EB-8E4D-FC690E3E7021}" srcOrd="11" destOrd="0" presId="urn:microsoft.com/office/officeart/2005/8/layout/list1"/>
    <dgm:cxn modelId="{A4332088-5963-4804-9B27-7C1B8ADBD787}" type="presParOf" srcId="{BBC4D113-E9FF-4C96-9160-3468AB093BC9}" destId="{9943E31A-4847-49AB-8997-282366315395}" srcOrd="12" destOrd="0" presId="urn:microsoft.com/office/officeart/2005/8/layout/list1"/>
    <dgm:cxn modelId="{4E0C89BF-16F0-45F5-B76E-B06FC2670B21}" type="presParOf" srcId="{9943E31A-4847-49AB-8997-282366315395}" destId="{383F0683-D324-4E0E-B801-217C10D6ECB6}" srcOrd="0" destOrd="0" presId="urn:microsoft.com/office/officeart/2005/8/layout/list1"/>
    <dgm:cxn modelId="{19B2D8D6-C2BE-4DFB-9A83-D226FC72A1E1}" type="presParOf" srcId="{9943E31A-4847-49AB-8997-282366315395}" destId="{82609DC0-0A87-4545-AD4F-C49E64614AC8}" srcOrd="1" destOrd="0" presId="urn:microsoft.com/office/officeart/2005/8/layout/list1"/>
    <dgm:cxn modelId="{B7378270-62DA-4E14-8F60-4FE98FF04159}" type="presParOf" srcId="{BBC4D113-E9FF-4C96-9160-3468AB093BC9}" destId="{B1DE21E8-728F-4FB4-BA82-B165174357DB}" srcOrd="13" destOrd="0" presId="urn:microsoft.com/office/officeart/2005/8/layout/list1"/>
    <dgm:cxn modelId="{D2C0F13C-A864-489B-8CE7-5611163BA8C5}" type="presParOf" srcId="{BBC4D113-E9FF-4C96-9160-3468AB093BC9}" destId="{300F8894-2308-4EB3-885B-752A69D500DD}" srcOrd="14" destOrd="0" presId="urn:microsoft.com/office/officeart/2005/8/layout/list1"/>
    <dgm:cxn modelId="{64DA0CD2-F3E0-44F2-B7E4-192B917582D8}" type="presParOf" srcId="{BBC4D113-E9FF-4C96-9160-3468AB093BC9}" destId="{E7140756-A303-48BF-8063-E4EDB169B2CA}" srcOrd="15" destOrd="0" presId="urn:microsoft.com/office/officeart/2005/8/layout/list1"/>
    <dgm:cxn modelId="{30868002-54A2-4700-AE09-67B4CD99DFA2}" type="presParOf" srcId="{BBC4D113-E9FF-4C96-9160-3468AB093BC9}" destId="{8DE9A924-3208-45E7-A663-E53C5E0C2418}" srcOrd="16" destOrd="0" presId="urn:microsoft.com/office/officeart/2005/8/layout/list1"/>
    <dgm:cxn modelId="{7CA294EB-3FF2-427A-98E6-6D7C27111EC2}" type="presParOf" srcId="{8DE9A924-3208-45E7-A663-E53C5E0C2418}" destId="{79E677C2-CB59-4B81-A777-EB645D8CE78A}" srcOrd="0" destOrd="0" presId="urn:microsoft.com/office/officeart/2005/8/layout/list1"/>
    <dgm:cxn modelId="{778E0ACA-1E8D-45E1-A29F-DC631C01A6B6}" type="presParOf" srcId="{8DE9A924-3208-45E7-A663-E53C5E0C2418}" destId="{3BAB92A6-1FCD-4B4D-BE85-28B34D906D08}" srcOrd="1" destOrd="0" presId="urn:microsoft.com/office/officeart/2005/8/layout/list1"/>
    <dgm:cxn modelId="{A6692063-B678-425D-9C8B-F2B02A3C419F}" type="presParOf" srcId="{BBC4D113-E9FF-4C96-9160-3468AB093BC9}" destId="{0CC2300D-A693-43FC-B5F8-723D6E1A128D}" srcOrd="17" destOrd="0" presId="urn:microsoft.com/office/officeart/2005/8/layout/list1"/>
    <dgm:cxn modelId="{B3DF915A-3E5D-4BB1-AF2E-F3A98F59FBB9}" type="presParOf" srcId="{BBC4D113-E9FF-4C96-9160-3468AB093BC9}" destId="{6D39E014-743E-4A14-B263-80E2A5ED6674}" srcOrd="18" destOrd="0" presId="urn:microsoft.com/office/officeart/2005/8/layout/list1"/>
    <dgm:cxn modelId="{D6156F47-ACB1-4119-B938-54DCED918C7F}" type="presParOf" srcId="{BBC4D113-E9FF-4C96-9160-3468AB093BC9}" destId="{6EEA41AF-0058-441C-8B38-7CC9AB63614E}" srcOrd="19" destOrd="0" presId="urn:microsoft.com/office/officeart/2005/8/layout/list1"/>
    <dgm:cxn modelId="{DE965045-D424-4596-8A1C-92B8E2E78FDD}" type="presParOf" srcId="{BBC4D113-E9FF-4C96-9160-3468AB093BC9}" destId="{810F69A8-315A-4D77-A4CE-13F95BF78518}" srcOrd="20" destOrd="0" presId="urn:microsoft.com/office/officeart/2005/8/layout/list1"/>
    <dgm:cxn modelId="{A820376E-0EA5-4A58-90F4-69A2B2D2281A}" type="presParOf" srcId="{810F69A8-315A-4D77-A4CE-13F95BF78518}" destId="{849E519E-6444-4BE6-9DF7-749C52B4C1AC}" srcOrd="0" destOrd="0" presId="urn:microsoft.com/office/officeart/2005/8/layout/list1"/>
    <dgm:cxn modelId="{CF60A95D-5CCE-4A4E-B67D-9C457F19B268}" type="presParOf" srcId="{810F69A8-315A-4D77-A4CE-13F95BF78518}" destId="{83B04A9D-E37A-462F-845B-96131D58FA1C}" srcOrd="1" destOrd="0" presId="urn:microsoft.com/office/officeart/2005/8/layout/list1"/>
    <dgm:cxn modelId="{EFC2FC85-B35D-4BBC-A643-F6952357BF96}" type="presParOf" srcId="{BBC4D113-E9FF-4C96-9160-3468AB093BC9}" destId="{A0D5824C-B0FE-4D59-B505-8570D5CB945E}" srcOrd="21" destOrd="0" presId="urn:microsoft.com/office/officeart/2005/8/layout/list1"/>
    <dgm:cxn modelId="{D49AF337-53A9-4E77-808B-76F494709C01}" type="presParOf" srcId="{BBC4D113-E9FF-4C96-9160-3468AB093BC9}" destId="{BAB74AAF-7B5C-464C-AFE4-7A6530E1FC2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22753"/>
          <a:ext cx="8312875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kern="1200" dirty="0"/>
        </a:p>
      </dsp:txBody>
      <dsp:txXfrm>
        <a:off x="426605" y="51574"/>
        <a:ext cx="8255233" cy="532758"/>
      </dsp:txXfrm>
    </dsp:sp>
    <dsp:sp modelId="{6B1D13AC-5548-43B6-9F80-4AE0D1508C0A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929953"/>
          <a:ext cx="83083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0015" y="958774"/>
        <a:ext cx="8250681" cy="532758"/>
      </dsp:txXfrm>
    </dsp:sp>
    <dsp:sp modelId="{A7B5636B-AF42-44BC-94D6-E7C35144C52C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837153"/>
          <a:ext cx="8301028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6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sz="2000" b="0" kern="1200" dirty="0"/>
        </a:p>
      </dsp:txBody>
      <dsp:txXfrm>
        <a:off x="429235" y="1865974"/>
        <a:ext cx="8243386" cy="532758"/>
      </dsp:txXfrm>
    </dsp:sp>
    <dsp:sp modelId="{300F8894-2308-4EB3-885B-752A69D500DD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744353"/>
          <a:ext cx="8304343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4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</a:t>
          </a:r>
          <a:r>
            <a:rPr lang="hu-HU" sz="2000" b="0" kern="1200" dirty="0"/>
            <a:t>Vizsgálatok során feltárt hibák</a:t>
          </a:r>
          <a:endParaRPr lang="hu-HU" sz="2000" kern="1200" dirty="0"/>
        </a:p>
      </dsp:txBody>
      <dsp:txXfrm>
        <a:off x="428656" y="2773174"/>
        <a:ext cx="8246701" cy="532758"/>
      </dsp:txXfrm>
    </dsp:sp>
    <dsp:sp modelId="{6D39E014-743E-4A14-B263-80E2A5ED6674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B92A6-1FCD-4B4D-BE85-28B34D906D08}">
      <dsp:nvSpPr>
        <dsp:cNvPr id="0" name=""/>
        <dsp:cNvSpPr/>
      </dsp:nvSpPr>
      <dsp:spPr>
        <a:xfrm>
          <a:off x="400856" y="3672412"/>
          <a:ext cx="8249517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-24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hibák, kérdések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9677" y="3701233"/>
        <a:ext cx="8191875" cy="532758"/>
      </dsp:txXfrm>
    </dsp:sp>
    <dsp:sp modelId="{BAB74AAF-7B5C-464C-AFE4-7A6530E1FC2E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04A9D-E37A-462F-845B-96131D58FA1C}">
      <dsp:nvSpPr>
        <dsp:cNvPr id="0" name=""/>
        <dsp:cNvSpPr/>
      </dsp:nvSpPr>
      <dsp:spPr>
        <a:xfrm>
          <a:off x="391444" y="4558753"/>
          <a:ext cx="8249517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Konzultációra érkezett kérdések és válaszok</a:t>
          </a:r>
        </a:p>
      </dsp:txBody>
      <dsp:txXfrm>
        <a:off x="420265" y="4587574"/>
        <a:ext cx="8191875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22753"/>
          <a:ext cx="8312875" cy="590400"/>
        </a:xfrm>
        <a:prstGeom prst="roundRect">
          <a:avLst/>
        </a:prstGeom>
        <a:solidFill>
          <a:schemeClr val="bg2">
            <a:lumMod val="75000"/>
            <a:alpha val="9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kern="1200" dirty="0"/>
        </a:p>
      </dsp:txBody>
      <dsp:txXfrm>
        <a:off x="426605" y="51574"/>
        <a:ext cx="8255233" cy="532758"/>
      </dsp:txXfrm>
    </dsp:sp>
    <dsp:sp modelId="{6B1D13AC-5548-43B6-9F80-4AE0D1508C0A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929953"/>
          <a:ext cx="83083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0015" y="958774"/>
        <a:ext cx="8250681" cy="532758"/>
      </dsp:txXfrm>
    </dsp:sp>
    <dsp:sp modelId="{A7B5636B-AF42-44BC-94D6-E7C35144C52C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837153"/>
          <a:ext cx="8301028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6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sz="2000" b="0" kern="1200" dirty="0"/>
        </a:p>
      </dsp:txBody>
      <dsp:txXfrm>
        <a:off x="429235" y="1865974"/>
        <a:ext cx="8243386" cy="532758"/>
      </dsp:txXfrm>
    </dsp:sp>
    <dsp:sp modelId="{300F8894-2308-4EB3-885B-752A69D500DD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744353"/>
          <a:ext cx="8304343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4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</a:t>
          </a:r>
          <a:r>
            <a:rPr lang="hu-HU" sz="2000" b="0" kern="1200" dirty="0"/>
            <a:t>Vizsgálatok során feltárt hibák</a:t>
          </a:r>
          <a:endParaRPr lang="hu-HU" sz="2000" kern="1200" dirty="0"/>
        </a:p>
      </dsp:txBody>
      <dsp:txXfrm>
        <a:off x="428656" y="2773174"/>
        <a:ext cx="8246701" cy="532758"/>
      </dsp:txXfrm>
    </dsp:sp>
    <dsp:sp modelId="{6D39E014-743E-4A14-B263-80E2A5ED6674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B92A6-1FCD-4B4D-BE85-28B34D906D08}">
      <dsp:nvSpPr>
        <dsp:cNvPr id="0" name=""/>
        <dsp:cNvSpPr/>
      </dsp:nvSpPr>
      <dsp:spPr>
        <a:xfrm>
          <a:off x="400856" y="3672412"/>
          <a:ext cx="8249517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-24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hibák, kérdések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9677" y="3701233"/>
        <a:ext cx="8191875" cy="532758"/>
      </dsp:txXfrm>
    </dsp:sp>
    <dsp:sp modelId="{BAB74AAF-7B5C-464C-AFE4-7A6530E1FC2E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04A9D-E37A-462F-845B-96131D58FA1C}">
      <dsp:nvSpPr>
        <dsp:cNvPr id="0" name=""/>
        <dsp:cNvSpPr/>
      </dsp:nvSpPr>
      <dsp:spPr>
        <a:xfrm>
          <a:off x="391444" y="4558753"/>
          <a:ext cx="8249517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Konzultációra érkezett kérdések és válaszok</a:t>
          </a:r>
        </a:p>
      </dsp:txBody>
      <dsp:txXfrm>
        <a:off x="420265" y="4587574"/>
        <a:ext cx="8191875" cy="532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22753"/>
          <a:ext cx="8312875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kern="1200" dirty="0"/>
        </a:p>
      </dsp:txBody>
      <dsp:txXfrm>
        <a:off x="426605" y="51574"/>
        <a:ext cx="8255233" cy="532758"/>
      </dsp:txXfrm>
    </dsp:sp>
    <dsp:sp modelId="{6B1D13AC-5548-43B6-9F80-4AE0D1508C0A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929953"/>
          <a:ext cx="8308323" cy="590400"/>
        </a:xfrm>
        <a:prstGeom prst="roundRect">
          <a:avLst/>
        </a:prstGeom>
        <a:solidFill>
          <a:schemeClr val="bg2">
            <a:lumMod val="75000"/>
            <a:alpha val="90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0015" y="958774"/>
        <a:ext cx="8250681" cy="532758"/>
      </dsp:txXfrm>
    </dsp:sp>
    <dsp:sp modelId="{A7B5636B-AF42-44BC-94D6-E7C35144C52C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837153"/>
          <a:ext cx="8301028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6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sz="2000" b="0" kern="1200" dirty="0"/>
        </a:p>
      </dsp:txBody>
      <dsp:txXfrm>
        <a:off x="429235" y="1865974"/>
        <a:ext cx="8243386" cy="532758"/>
      </dsp:txXfrm>
    </dsp:sp>
    <dsp:sp modelId="{300F8894-2308-4EB3-885B-752A69D500DD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744353"/>
          <a:ext cx="8304343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4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</a:t>
          </a:r>
          <a:r>
            <a:rPr lang="hu-HU" sz="2000" b="0" kern="1200" dirty="0"/>
            <a:t>Vizsgálatok során feltárt hibák</a:t>
          </a:r>
          <a:endParaRPr lang="hu-HU" sz="2000" kern="1200" dirty="0"/>
        </a:p>
      </dsp:txBody>
      <dsp:txXfrm>
        <a:off x="428656" y="2773174"/>
        <a:ext cx="8246701" cy="532758"/>
      </dsp:txXfrm>
    </dsp:sp>
    <dsp:sp modelId="{6D39E014-743E-4A14-B263-80E2A5ED6674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B92A6-1FCD-4B4D-BE85-28B34D906D08}">
      <dsp:nvSpPr>
        <dsp:cNvPr id="0" name=""/>
        <dsp:cNvSpPr/>
      </dsp:nvSpPr>
      <dsp:spPr>
        <a:xfrm>
          <a:off x="400856" y="3672412"/>
          <a:ext cx="8249517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-24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hibák, kérdések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9677" y="3701233"/>
        <a:ext cx="8191875" cy="532758"/>
      </dsp:txXfrm>
    </dsp:sp>
    <dsp:sp modelId="{BAB74AAF-7B5C-464C-AFE4-7A6530E1FC2E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04A9D-E37A-462F-845B-96131D58FA1C}">
      <dsp:nvSpPr>
        <dsp:cNvPr id="0" name=""/>
        <dsp:cNvSpPr/>
      </dsp:nvSpPr>
      <dsp:spPr>
        <a:xfrm>
          <a:off x="391444" y="4558753"/>
          <a:ext cx="8249517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Konzultációra érkezett kérdések és válaszok</a:t>
          </a:r>
        </a:p>
      </dsp:txBody>
      <dsp:txXfrm>
        <a:off x="420265" y="4587574"/>
        <a:ext cx="8191875" cy="5327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22753"/>
          <a:ext cx="8312875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kern="1200" dirty="0"/>
        </a:p>
      </dsp:txBody>
      <dsp:txXfrm>
        <a:off x="426605" y="51574"/>
        <a:ext cx="8255233" cy="532758"/>
      </dsp:txXfrm>
    </dsp:sp>
    <dsp:sp modelId="{6B1D13AC-5548-43B6-9F80-4AE0D1508C0A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929953"/>
          <a:ext cx="83083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0015" y="958774"/>
        <a:ext cx="8250681" cy="532758"/>
      </dsp:txXfrm>
    </dsp:sp>
    <dsp:sp modelId="{A7B5636B-AF42-44BC-94D6-E7C35144C52C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837153"/>
          <a:ext cx="8301028" cy="590400"/>
        </a:xfrm>
        <a:prstGeom prst="roundRect">
          <a:avLst/>
        </a:prstGeom>
        <a:solidFill>
          <a:schemeClr val="bg2">
            <a:lumMod val="75000"/>
            <a:alpha val="74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sz="2000" b="0" kern="1200" dirty="0"/>
        </a:p>
      </dsp:txBody>
      <dsp:txXfrm>
        <a:off x="429235" y="1865974"/>
        <a:ext cx="8243386" cy="532758"/>
      </dsp:txXfrm>
    </dsp:sp>
    <dsp:sp modelId="{300F8894-2308-4EB3-885B-752A69D500DD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744353"/>
          <a:ext cx="8304343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4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</a:t>
          </a:r>
          <a:r>
            <a:rPr lang="hu-HU" sz="2000" b="0" kern="1200" dirty="0"/>
            <a:t>Vizsgálatok során feltárt hibák</a:t>
          </a:r>
          <a:endParaRPr lang="hu-HU" sz="2000" kern="1200" dirty="0"/>
        </a:p>
      </dsp:txBody>
      <dsp:txXfrm>
        <a:off x="428656" y="2773174"/>
        <a:ext cx="8246701" cy="532758"/>
      </dsp:txXfrm>
    </dsp:sp>
    <dsp:sp modelId="{6D39E014-743E-4A14-B263-80E2A5ED6674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B92A6-1FCD-4B4D-BE85-28B34D906D08}">
      <dsp:nvSpPr>
        <dsp:cNvPr id="0" name=""/>
        <dsp:cNvSpPr/>
      </dsp:nvSpPr>
      <dsp:spPr>
        <a:xfrm>
          <a:off x="400856" y="3672412"/>
          <a:ext cx="8249517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-24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hibák, kérdések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9677" y="3701233"/>
        <a:ext cx="8191875" cy="532758"/>
      </dsp:txXfrm>
    </dsp:sp>
    <dsp:sp modelId="{BAB74AAF-7B5C-464C-AFE4-7A6530E1FC2E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04A9D-E37A-462F-845B-96131D58FA1C}">
      <dsp:nvSpPr>
        <dsp:cNvPr id="0" name=""/>
        <dsp:cNvSpPr/>
      </dsp:nvSpPr>
      <dsp:spPr>
        <a:xfrm>
          <a:off x="391444" y="4558753"/>
          <a:ext cx="8249517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Konzultációra érkezett kérdések és válaszok</a:t>
          </a:r>
        </a:p>
      </dsp:txBody>
      <dsp:txXfrm>
        <a:off x="420265" y="4587574"/>
        <a:ext cx="8191875" cy="5327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22753"/>
          <a:ext cx="8312875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kern="1200" dirty="0"/>
        </a:p>
      </dsp:txBody>
      <dsp:txXfrm>
        <a:off x="426605" y="51574"/>
        <a:ext cx="8255233" cy="532758"/>
      </dsp:txXfrm>
    </dsp:sp>
    <dsp:sp modelId="{6B1D13AC-5548-43B6-9F80-4AE0D1508C0A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929953"/>
          <a:ext cx="83083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0015" y="958774"/>
        <a:ext cx="8250681" cy="532758"/>
      </dsp:txXfrm>
    </dsp:sp>
    <dsp:sp modelId="{A7B5636B-AF42-44BC-94D6-E7C35144C52C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837153"/>
          <a:ext cx="8301028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6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sz="2000" b="0" kern="1200" dirty="0"/>
        </a:p>
      </dsp:txBody>
      <dsp:txXfrm>
        <a:off x="429235" y="1865974"/>
        <a:ext cx="8243386" cy="532758"/>
      </dsp:txXfrm>
    </dsp:sp>
    <dsp:sp modelId="{300F8894-2308-4EB3-885B-752A69D500DD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744353"/>
          <a:ext cx="8304343" cy="590400"/>
        </a:xfrm>
        <a:prstGeom prst="roundRect">
          <a:avLst/>
        </a:prstGeom>
        <a:solidFill>
          <a:schemeClr val="bg2">
            <a:lumMod val="75000"/>
            <a:alpha val="66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</a:t>
          </a:r>
          <a:r>
            <a:rPr lang="hu-HU" sz="2000" b="0" kern="1200" dirty="0"/>
            <a:t>Vizsgálatok során feltárt hibák</a:t>
          </a:r>
          <a:endParaRPr lang="hu-HU" sz="2000" kern="1200" dirty="0"/>
        </a:p>
      </dsp:txBody>
      <dsp:txXfrm>
        <a:off x="428656" y="2773174"/>
        <a:ext cx="8246701" cy="532758"/>
      </dsp:txXfrm>
    </dsp:sp>
    <dsp:sp modelId="{6D39E014-743E-4A14-B263-80E2A5ED6674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B92A6-1FCD-4B4D-BE85-28B34D906D08}">
      <dsp:nvSpPr>
        <dsp:cNvPr id="0" name=""/>
        <dsp:cNvSpPr/>
      </dsp:nvSpPr>
      <dsp:spPr>
        <a:xfrm>
          <a:off x="400856" y="3672412"/>
          <a:ext cx="8249517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-24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hibák, kérdések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9677" y="3701233"/>
        <a:ext cx="8191875" cy="532758"/>
      </dsp:txXfrm>
    </dsp:sp>
    <dsp:sp modelId="{BAB74AAF-7B5C-464C-AFE4-7A6530E1FC2E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04A9D-E37A-462F-845B-96131D58FA1C}">
      <dsp:nvSpPr>
        <dsp:cNvPr id="0" name=""/>
        <dsp:cNvSpPr/>
      </dsp:nvSpPr>
      <dsp:spPr>
        <a:xfrm>
          <a:off x="391444" y="4558753"/>
          <a:ext cx="8249517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Konzultációra érkezett kérdések és válaszok</a:t>
          </a:r>
        </a:p>
      </dsp:txBody>
      <dsp:txXfrm>
        <a:off x="420265" y="4587574"/>
        <a:ext cx="8191875" cy="5327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22753"/>
          <a:ext cx="8312875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kern="1200" dirty="0"/>
        </a:p>
      </dsp:txBody>
      <dsp:txXfrm>
        <a:off x="426605" y="51574"/>
        <a:ext cx="8255233" cy="532758"/>
      </dsp:txXfrm>
    </dsp:sp>
    <dsp:sp modelId="{6B1D13AC-5548-43B6-9F80-4AE0D1508C0A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929953"/>
          <a:ext cx="83083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0015" y="958774"/>
        <a:ext cx="8250681" cy="532758"/>
      </dsp:txXfrm>
    </dsp:sp>
    <dsp:sp modelId="{A7B5636B-AF42-44BC-94D6-E7C35144C52C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837153"/>
          <a:ext cx="8301028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6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sz="2000" b="0" kern="1200" dirty="0"/>
        </a:p>
      </dsp:txBody>
      <dsp:txXfrm>
        <a:off x="429235" y="1865974"/>
        <a:ext cx="8243386" cy="532758"/>
      </dsp:txXfrm>
    </dsp:sp>
    <dsp:sp modelId="{300F8894-2308-4EB3-885B-752A69D500DD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744353"/>
          <a:ext cx="8304343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4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</a:t>
          </a:r>
          <a:r>
            <a:rPr lang="hu-HU" sz="2000" b="0" kern="1200" dirty="0"/>
            <a:t>Vizsgálatok során feltárt hibák</a:t>
          </a:r>
          <a:endParaRPr lang="hu-HU" sz="2000" kern="1200" dirty="0"/>
        </a:p>
      </dsp:txBody>
      <dsp:txXfrm>
        <a:off x="428656" y="2773174"/>
        <a:ext cx="8246701" cy="532758"/>
      </dsp:txXfrm>
    </dsp:sp>
    <dsp:sp modelId="{6D39E014-743E-4A14-B263-80E2A5ED6674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B92A6-1FCD-4B4D-BE85-28B34D906D08}">
      <dsp:nvSpPr>
        <dsp:cNvPr id="0" name=""/>
        <dsp:cNvSpPr/>
      </dsp:nvSpPr>
      <dsp:spPr>
        <a:xfrm>
          <a:off x="400856" y="3672412"/>
          <a:ext cx="8249517" cy="590400"/>
        </a:xfrm>
        <a:prstGeom prst="roundRect">
          <a:avLst/>
        </a:prstGeom>
        <a:solidFill>
          <a:schemeClr val="bg2">
            <a:lumMod val="75000"/>
            <a:alpha val="66000"/>
          </a:scheme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</a:t>
          </a:r>
          <a:r>
            <a:rPr lang="hu-HU" sz="2000" kern="1200"/>
            <a:t>, kérdések 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9677" y="3701233"/>
        <a:ext cx="8191875" cy="532758"/>
      </dsp:txXfrm>
    </dsp:sp>
    <dsp:sp modelId="{BAB74AAF-7B5C-464C-AFE4-7A6530E1FC2E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04A9D-E37A-462F-845B-96131D58FA1C}">
      <dsp:nvSpPr>
        <dsp:cNvPr id="0" name=""/>
        <dsp:cNvSpPr/>
      </dsp:nvSpPr>
      <dsp:spPr>
        <a:xfrm>
          <a:off x="391444" y="4558753"/>
          <a:ext cx="8249517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Konzultációra érkezett kérdések és válaszok</a:t>
          </a:r>
        </a:p>
      </dsp:txBody>
      <dsp:txXfrm>
        <a:off x="420265" y="4587574"/>
        <a:ext cx="8191875" cy="5327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17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22753"/>
          <a:ext cx="8312875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Változások 2017-től</a:t>
          </a:r>
          <a:endParaRPr lang="hu-HU" sz="2100" kern="1200" dirty="0"/>
        </a:p>
      </dsp:txBody>
      <dsp:txXfrm>
        <a:off x="426605" y="51574"/>
        <a:ext cx="8255233" cy="532758"/>
      </dsp:txXfrm>
    </dsp:sp>
    <dsp:sp modelId="{6B1D13AC-5548-43B6-9F80-4AE0D1508C0A}">
      <dsp:nvSpPr>
        <dsp:cNvPr id="0" name=""/>
        <dsp:cNvSpPr/>
      </dsp:nvSpPr>
      <dsp:spPr>
        <a:xfrm>
          <a:off x="0" y="12251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929953"/>
          <a:ext cx="8308323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Nemteljesítő fogalom, mikor minősül jelentősnek a késedelmes rész</a:t>
          </a:r>
          <a:endParaRPr lang="hu-HU" sz="2100" b="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0015" y="958774"/>
        <a:ext cx="8250681" cy="532758"/>
      </dsp:txXfrm>
    </dsp:sp>
    <dsp:sp modelId="{A7B5636B-AF42-44BC-94D6-E7C35144C52C}">
      <dsp:nvSpPr>
        <dsp:cNvPr id="0" name=""/>
        <dsp:cNvSpPr/>
      </dsp:nvSpPr>
      <dsp:spPr>
        <a:xfrm>
          <a:off x="0" y="21323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837153"/>
          <a:ext cx="8301028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6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/>
            <a:t>3. 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Eltérések a kitöltés során (HAS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vs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</a:t>
          </a:r>
          <a:r>
            <a:rPr lang="hu-HU" sz="2000" b="0" kern="1200" dirty="0" err="1">
              <a:solidFill>
                <a:prstClr val="white"/>
              </a:solidFill>
              <a:latin typeface="Trebuchet MS"/>
              <a:ea typeface="+mn-ea"/>
              <a:cs typeface="+mn-cs"/>
            </a:rPr>
            <a:t>IFRS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)</a:t>
          </a:r>
          <a:endParaRPr lang="hu-HU" sz="2000" b="0" kern="1200" dirty="0"/>
        </a:p>
      </dsp:txBody>
      <dsp:txXfrm>
        <a:off x="429235" y="1865974"/>
        <a:ext cx="8243386" cy="532758"/>
      </dsp:txXfrm>
    </dsp:sp>
    <dsp:sp modelId="{300F8894-2308-4EB3-885B-752A69D500DD}">
      <dsp:nvSpPr>
        <dsp:cNvPr id="0" name=""/>
        <dsp:cNvSpPr/>
      </dsp:nvSpPr>
      <dsp:spPr>
        <a:xfrm>
          <a:off x="0" y="30395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744353"/>
          <a:ext cx="8304343" cy="59040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4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4. </a:t>
          </a:r>
          <a:r>
            <a:rPr lang="hu-HU" sz="2000" b="0" kern="1200" dirty="0"/>
            <a:t>Vizsgálatok során feltárt hibák</a:t>
          </a:r>
          <a:endParaRPr lang="hu-HU" sz="2000" kern="1200" dirty="0"/>
        </a:p>
      </dsp:txBody>
      <dsp:txXfrm>
        <a:off x="428656" y="2773174"/>
        <a:ext cx="8246701" cy="532758"/>
      </dsp:txXfrm>
    </dsp:sp>
    <dsp:sp modelId="{6D39E014-743E-4A14-B263-80E2A5ED6674}">
      <dsp:nvSpPr>
        <dsp:cNvPr id="0" name=""/>
        <dsp:cNvSpPr/>
      </dsp:nvSpPr>
      <dsp:spPr>
        <a:xfrm>
          <a:off x="0" y="39467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B92A6-1FCD-4B4D-BE85-28B34D906D08}">
      <dsp:nvSpPr>
        <dsp:cNvPr id="0" name=""/>
        <dsp:cNvSpPr/>
      </dsp:nvSpPr>
      <dsp:spPr>
        <a:xfrm>
          <a:off x="400856" y="3672412"/>
          <a:ext cx="8249517" cy="590400"/>
        </a:xfrm>
        <a:prstGeom prst="roundRect">
          <a:avLst/>
        </a:prstGeom>
        <a:solidFill>
          <a:srgbClr val="202653">
            <a:alpha val="90000"/>
            <a:hueOff val="0"/>
            <a:satOff val="0"/>
            <a:lumOff val="0"/>
            <a:alphaOff val="-24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5. </a:t>
          </a:r>
          <a:r>
            <a:rPr lang="hu-HU" sz="2000" kern="1200" dirty="0"/>
            <a:t>Jellemző adatszolgáltatási hibák, kérdések</a:t>
          </a:r>
          <a:endParaRPr lang="hu-HU" sz="20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>
        <a:off x="429677" y="3701233"/>
        <a:ext cx="8191875" cy="532758"/>
      </dsp:txXfrm>
    </dsp:sp>
    <dsp:sp modelId="{BAB74AAF-7B5C-464C-AFE4-7A6530E1FC2E}">
      <dsp:nvSpPr>
        <dsp:cNvPr id="0" name=""/>
        <dsp:cNvSpPr/>
      </dsp:nvSpPr>
      <dsp:spPr>
        <a:xfrm>
          <a:off x="0" y="4853953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04A9D-E37A-462F-845B-96131D58FA1C}">
      <dsp:nvSpPr>
        <dsp:cNvPr id="0" name=""/>
        <dsp:cNvSpPr/>
      </dsp:nvSpPr>
      <dsp:spPr>
        <a:xfrm>
          <a:off x="391444" y="4558753"/>
          <a:ext cx="8249517" cy="590400"/>
        </a:xfrm>
        <a:prstGeom prst="roundRect">
          <a:avLst/>
        </a:prstGeom>
        <a:solidFill>
          <a:schemeClr val="bg2">
            <a:lumMod val="75000"/>
            <a:alpha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6. Konzultációra érkezett kérdések és válaszok</a:t>
          </a:r>
        </a:p>
      </dsp:txBody>
      <dsp:txXfrm>
        <a:off x="420265" y="4587574"/>
        <a:ext cx="8191875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2017.03.13.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2017.03.13.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9879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97313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97313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Megjegyezzük, hogy ha nem materiális a legalább 90 napja késedelmes rész, az nem zárja ki, hogy az intézmény a hitelt összeghatár nélkül </a:t>
            </a:r>
            <a:r>
              <a:rPr lang="hu-HU" dirty="0" err="1"/>
              <a:t>nemteljesítőnek</a:t>
            </a:r>
            <a:r>
              <a:rPr lang="hu-HU" dirty="0"/>
              <a:t> tekintse, illetve, hogy az 5. </a:t>
            </a:r>
            <a:r>
              <a:rPr lang="hu-HU"/>
              <a:t>§ (1) bekezdés b) pontjának fennállását észlelve ez esetben az 1-89 napos késedelemmel érintett kitettségeket is nem teljesítőnek minősítse a kitettséget.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9731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b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755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2315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857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9731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9731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9731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9731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9731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405" y="460979"/>
            <a:ext cx="6630363" cy="615602"/>
          </a:xfrm>
        </p:spPr>
        <p:txBody>
          <a:bodyPr>
            <a:normAutofit/>
          </a:bodyPr>
          <a:lstStyle/>
          <a:p>
            <a:r>
              <a:rPr lang="hu-HU" sz="3400">
                <a:latin typeface="+mj-lt"/>
              </a:rPr>
              <a:t>Portfólióminőség</a:t>
            </a:r>
            <a:endParaRPr lang="hu-HU" sz="3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>
                <a:latin typeface="+mj-lt"/>
              </a:rPr>
              <a:t>Bordás Katalin, Pintér Csilla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07702" y="1340768"/>
            <a:ext cx="6630364" cy="504056"/>
          </a:xfrm>
        </p:spPr>
        <p:txBody>
          <a:bodyPr/>
          <a:lstStyle/>
          <a:p>
            <a:r>
              <a:rPr lang="hu-HU" dirty="0">
                <a:latin typeface="+mj-lt"/>
              </a:rPr>
              <a:t>Magyar Nemzeti Bank</a:t>
            </a:r>
          </a:p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r>
              <a:rPr lang="hu-HU" dirty="0">
                <a:latin typeface="+mj-lt"/>
              </a:rPr>
              <a:t>2017. március 9.</a:t>
            </a:r>
          </a:p>
        </p:txBody>
      </p:sp>
    </p:spTree>
    <p:extLst>
      <p:ext uri="{BB962C8B-B14F-4D97-AF65-F5344CB8AC3E}">
        <p14:creationId xmlns:p14="http://schemas.microsoft.com/office/powerpoint/2010/main" val="2988844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hu-HU" sz="3200" dirty="0">
                <a:latin typeface="+mj-lt"/>
              </a:rPr>
              <a:t>HAS vs. </a:t>
            </a:r>
            <a:r>
              <a:rPr lang="hu-HU" sz="3200" dirty="0" err="1">
                <a:latin typeface="+mj-lt"/>
              </a:rPr>
              <a:t>IFRS</a:t>
            </a:r>
            <a:r>
              <a:rPr lang="hu-HU" sz="3200" dirty="0">
                <a:latin typeface="+mj-lt"/>
              </a:rPr>
              <a:t>, főbb eltérések a kitöltésben</a:t>
            </a: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713629"/>
              </p:ext>
            </p:extLst>
          </p:nvPr>
        </p:nvGraphicFramePr>
        <p:xfrm>
          <a:off x="467543" y="1340768"/>
          <a:ext cx="8352928" cy="460851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04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6560">
                <a:tc gridSpan="2">
                  <a:txBody>
                    <a:bodyPr/>
                    <a:lstStyle/>
                    <a:p>
                      <a:pPr algn="ctr"/>
                      <a:r>
                        <a:rPr lang="hu-HU" sz="2400" dirty="0" err="1"/>
                        <a:t>Nemteljesítő</a:t>
                      </a:r>
                      <a:r>
                        <a:rPr lang="hu-HU" sz="2400" baseline="0" dirty="0"/>
                        <a:t> kitettség fogalma</a:t>
                      </a:r>
                      <a:endParaRPr lang="hu-HU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909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HAS</a:t>
                      </a:r>
                      <a:endParaRPr lang="hu-HU" sz="24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err="1"/>
                        <a:t>IFRS</a:t>
                      </a:r>
                      <a:endParaRPr lang="hu-HU" sz="24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7043"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/>
                        <a:t>Minden értékvesztett hitelt automatikusan nem teljesítőnek kell tekinteni.</a:t>
                      </a:r>
                    </a:p>
                    <a:p>
                      <a:pPr algn="just"/>
                      <a:endParaRPr lang="hu-HU" sz="1600" dirty="0"/>
                    </a:p>
                    <a:p>
                      <a:pPr algn="just"/>
                      <a:endParaRPr lang="hu-HU" sz="1600" dirty="0"/>
                    </a:p>
                    <a:p>
                      <a:pPr algn="just"/>
                      <a:r>
                        <a:rPr lang="hu-HU" sz="1600" dirty="0"/>
                        <a:t>A </a:t>
                      </a:r>
                      <a:r>
                        <a:rPr lang="hu-HU" sz="1600" b="1" u="sng" dirty="0"/>
                        <a:t>korábbi kivételek megszűntek</a:t>
                      </a:r>
                      <a:r>
                        <a:rPr lang="hu-HU" sz="1600" b="1" u="none" dirty="0"/>
                        <a:t> </a:t>
                      </a:r>
                      <a:r>
                        <a:rPr lang="hu-HU" sz="1600" dirty="0"/>
                        <a:t>(kizárólag az átstrukturálás ténye</a:t>
                      </a:r>
                      <a:r>
                        <a:rPr lang="hu-HU" sz="1600" baseline="0" dirty="0"/>
                        <a:t> miatt </a:t>
                      </a:r>
                      <a:r>
                        <a:rPr lang="hu-HU" sz="1600" baseline="0" dirty="0" err="1"/>
                        <a:t>max</a:t>
                      </a:r>
                      <a:r>
                        <a:rPr lang="hu-HU" sz="1600" baseline="0" dirty="0"/>
                        <a:t>. 10%-</a:t>
                      </a:r>
                      <a:r>
                        <a:rPr lang="hu-HU" sz="1600" baseline="0" dirty="0" err="1"/>
                        <a:t>ig</a:t>
                      </a:r>
                      <a:r>
                        <a:rPr lang="hu-HU" sz="1600" baseline="0" dirty="0"/>
                        <a:t> képzett egyedi értékvesztés</a:t>
                      </a:r>
                      <a:r>
                        <a:rPr lang="hu-HU" sz="1600" dirty="0"/>
                        <a:t>, ballon/</a:t>
                      </a:r>
                      <a:r>
                        <a:rPr lang="hu-HU" sz="1600" dirty="0" err="1"/>
                        <a:t>bullet</a:t>
                      </a:r>
                      <a:r>
                        <a:rPr lang="hu-HU" sz="1600" dirty="0"/>
                        <a:t> hitelekre felügyeleti elvárás miatt képzett értékvesztés, csoportos értékvesztés).</a:t>
                      </a:r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/>
                        <a:t>Azokat a kitettségeket, amelyekre </a:t>
                      </a:r>
                      <a:r>
                        <a:rPr lang="hu-HU" sz="1600" dirty="0" err="1"/>
                        <a:t>IBNR</a:t>
                      </a:r>
                      <a:r>
                        <a:rPr lang="hu-HU" sz="1600" dirty="0"/>
                        <a:t> értékvesztést képeztek, nem kell </a:t>
                      </a:r>
                      <a:r>
                        <a:rPr lang="hu-HU" sz="1600" u="sng" dirty="0"/>
                        <a:t>automatikusan</a:t>
                      </a:r>
                      <a:r>
                        <a:rPr lang="hu-HU" sz="1600" u="none" dirty="0"/>
                        <a:t> nemteljesítőnek minősíteni.</a:t>
                      </a:r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4969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9158847"/>
              </p:ext>
            </p:extLst>
          </p:nvPr>
        </p:nvGraphicFramePr>
        <p:xfrm>
          <a:off x="323528" y="1217784"/>
          <a:ext cx="8568952" cy="45377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3234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HAS</a:t>
                      </a:r>
                      <a:endParaRPr lang="hu-HU" sz="24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err="1"/>
                        <a:t>IFRS</a:t>
                      </a:r>
                      <a:endParaRPr lang="hu-HU" sz="24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4522"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/>
                        <a:t>Az eszközök, a mérlegen kívüli tételek beszerzési, bekerülési, illetve nyilvántartási (értékvesztésekkel, céltartalékkal, értékcsökkenéssel nem csökkentett, értékelési különbözettel, értékhelyesbítéssel nem módosított) értéke, a hitelintézet által kötött szerződésből eredő követelés esetén </a:t>
                      </a:r>
                      <a:r>
                        <a:rPr lang="hu-HU" sz="1600" b="1" u="sng" dirty="0"/>
                        <a:t>a még nem törlesztett tőkeösszeg,</a:t>
                      </a:r>
                    </a:p>
                    <a:p>
                      <a:pPr algn="just"/>
                      <a:endParaRPr lang="hu-HU" sz="1600" dirty="0"/>
                    </a:p>
                    <a:p>
                      <a:pPr algn="just"/>
                      <a:r>
                        <a:rPr lang="hu-HU" sz="1600" b="1" dirty="0"/>
                        <a:t>Megvásárolt követelések </a:t>
                      </a:r>
                      <a:r>
                        <a:rPr lang="hu-HU" sz="1600" dirty="0"/>
                        <a:t>esetén a bekerülési értékből még nem törlesztett rész. </a:t>
                      </a:r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/>
                        <a:t>Az amortizált bekerülési értéken vagy az egyéb átfogó jövedelemmel szemben valós értéken értékelt hitelek esetében a bruttó könyv szerinti érték </a:t>
                      </a:r>
                      <a:r>
                        <a:rPr lang="hu-HU" sz="1600" u="sng" dirty="0"/>
                        <a:t>a halmozott értékvesztéssel nem csökkentett könyv szerinti értéket jelenti. 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hu-HU" sz="1600" u="sng" dirty="0"/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/>
                        <a:t>Az eredménnyel szemben valós értéken értékelt hitelek esetében a bruttó könyv szerinti érték a </a:t>
                      </a:r>
                      <a:r>
                        <a:rPr lang="hu-HU" sz="1600" u="sng" dirty="0"/>
                        <a:t>hitelkockázat változásából származó valósérték-változás halmozott összegével nem módosított könyv szerinti értéket jelenti.</a:t>
                      </a:r>
                    </a:p>
                    <a:p>
                      <a:pPr algn="just"/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Téglalap 1"/>
          <p:cNvSpPr/>
          <p:nvPr/>
        </p:nvSpPr>
        <p:spPr>
          <a:xfrm>
            <a:off x="971600" y="188640"/>
            <a:ext cx="8064896" cy="8869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685800">
              <a:lnSpc>
                <a:spcPct val="90000"/>
              </a:lnSpc>
            </a:pPr>
            <a:r>
              <a:rPr lang="hu-HU" sz="3100" dirty="0">
                <a:solidFill>
                  <a:schemeClr val="accent5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Bruttó könyv szerinti érték fogalma (010-160 oszlop)</a:t>
            </a:r>
          </a:p>
        </p:txBody>
      </p:sp>
    </p:spTree>
    <p:extLst>
      <p:ext uri="{BB962C8B-B14F-4D97-AF65-F5344CB8AC3E}">
        <p14:creationId xmlns:p14="http://schemas.microsoft.com/office/powerpoint/2010/main" val="4249505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213171"/>
              </p:ext>
            </p:extLst>
          </p:nvPr>
        </p:nvGraphicFramePr>
        <p:xfrm>
          <a:off x="323528" y="1196752"/>
          <a:ext cx="8712968" cy="426005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978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HAS</a:t>
                      </a:r>
                      <a:endParaRPr lang="hu-HU" sz="24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err="1"/>
                        <a:t>IFRS</a:t>
                      </a:r>
                      <a:endParaRPr lang="hu-HU" sz="24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1549"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hu-HU" sz="1800" dirty="0"/>
                        <a:t>Csak az értékvesztés állományt jelentik a táblában, az értékelési különbözetet nem.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hu-HU" sz="1800" dirty="0"/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hu-HU" sz="1800" dirty="0"/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hu-HU" sz="1800" dirty="0"/>
                    </a:p>
                    <a:p>
                      <a:pPr marL="342900" marR="0" lvl="0" indent="-34290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u-HU" sz="1800" dirty="0"/>
                        <a:t>A fogalom</a:t>
                      </a:r>
                      <a:r>
                        <a:rPr lang="hu-HU" sz="1800" baseline="0" dirty="0"/>
                        <a:t>ból következően a 180.-220. „</a:t>
                      </a:r>
                      <a:r>
                        <a:rPr lang="hu-HU" sz="1800" dirty="0"/>
                        <a:t>Teljesítő kitettségek után” oszlopban nem szerepelhet értékvesztés.</a:t>
                      </a:r>
                    </a:p>
                    <a:p>
                      <a:pPr algn="just"/>
                      <a:endParaRPr lang="hu-HU" sz="20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hu-HU" sz="1800" dirty="0"/>
                        <a:t>Az értékvesztés mellett a hitelkockázat változásából eredő </a:t>
                      </a:r>
                      <a:r>
                        <a:rPr lang="hu-HU" sz="1800" b="1" u="sng" dirty="0"/>
                        <a:t>valósérték-változás összegét is jelenteni</a:t>
                      </a:r>
                      <a:r>
                        <a:rPr lang="hu-HU" sz="1800" b="1" u="sng" baseline="0" dirty="0"/>
                        <a:t> kell</a:t>
                      </a:r>
                      <a:r>
                        <a:rPr lang="hu-HU" sz="1800" b="1" u="sng" dirty="0"/>
                        <a:t> </a:t>
                      </a:r>
                      <a:r>
                        <a:rPr lang="hu-HU" sz="1800" dirty="0"/>
                        <a:t>(csak valós értéken értékelt kitettségek esetében értelmezett)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hu-HU" sz="1800" dirty="0"/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hu-HU" sz="1800" dirty="0"/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hu-HU" sz="1800" dirty="0"/>
                        <a:t>A 180.-220. „Teljesítő kitettségek után” oszlopokban </a:t>
                      </a:r>
                      <a:r>
                        <a:rPr lang="hu-HU" sz="1800" b="1" u="sng" dirty="0"/>
                        <a:t>csak </a:t>
                      </a:r>
                      <a:r>
                        <a:rPr lang="hu-HU" sz="1800" b="1" u="sng" dirty="0" err="1"/>
                        <a:t>IBNR</a:t>
                      </a:r>
                      <a:r>
                        <a:rPr lang="hu-HU" sz="1800" b="1" u="sng" dirty="0"/>
                        <a:t> típusú értékvesztés </a:t>
                      </a:r>
                      <a:r>
                        <a:rPr lang="hu-HU" sz="1800" dirty="0"/>
                        <a:t>szerepelhet, specifikus értékvesztés nem.</a:t>
                      </a:r>
                      <a:endParaRPr lang="hu-HU" sz="18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971600" y="188640"/>
            <a:ext cx="8064896" cy="8869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defTabSz="685800">
              <a:lnSpc>
                <a:spcPct val="90000"/>
              </a:lnSpc>
            </a:pPr>
            <a:r>
              <a:rPr lang="hu-HU" sz="2800" dirty="0">
                <a:solidFill>
                  <a:schemeClr val="accent5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Értékvesztés, a hitelkockázat változásából származó valósérték-változás halmozott összege és céltartalék (170-300. oszlop)</a:t>
            </a:r>
          </a:p>
        </p:txBody>
      </p:sp>
    </p:spTree>
    <p:extLst>
      <p:ext uri="{BB962C8B-B14F-4D97-AF65-F5344CB8AC3E}">
        <p14:creationId xmlns:p14="http://schemas.microsoft.com/office/powerpoint/2010/main" val="3832508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>
                <a:latin typeface="+mj-lt"/>
              </a:rPr>
              <a:t>Tartalom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548648626"/>
              </p:ext>
            </p:extLst>
          </p:nvPr>
        </p:nvGraphicFramePr>
        <p:xfrm>
          <a:off x="323528" y="1340767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7532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71887"/>
          </a:xfrm>
        </p:spPr>
        <p:txBody>
          <a:bodyPr>
            <a:noAutofit/>
          </a:bodyPr>
          <a:lstStyle/>
          <a:p>
            <a:pPr algn="just"/>
            <a:r>
              <a:rPr lang="hu-HU" sz="3400" dirty="0">
                <a:latin typeface="+mj-lt"/>
              </a:rPr>
              <a:t>Jellemző kitöltési hibák</a:t>
            </a: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276758"/>
              </p:ext>
            </p:extLst>
          </p:nvPr>
        </p:nvGraphicFramePr>
        <p:xfrm>
          <a:off x="611560" y="1268760"/>
          <a:ext cx="7886700" cy="4968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022">
                <a:tc>
                  <a:txBody>
                    <a:bodyPr/>
                    <a:lstStyle/>
                    <a:p>
                      <a:r>
                        <a:rPr lang="hu-HU" sz="1800" dirty="0"/>
                        <a:t>A hiba típusa</a:t>
                      </a:r>
                      <a:endParaRPr lang="hu-HU" sz="18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dirty="0"/>
                        <a:t>Példák</a:t>
                      </a:r>
                      <a:endParaRPr lang="hu-HU" sz="18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5341">
                <a:tc rowSpan="3">
                  <a:txBody>
                    <a:bodyPr/>
                    <a:lstStyle/>
                    <a:p>
                      <a:r>
                        <a:rPr lang="hu-HU" sz="1800" dirty="0"/>
                        <a:t>Táblák közötti inkonzisztencia</a:t>
                      </a:r>
                      <a:endParaRPr lang="hu-HU" sz="18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800" dirty="0"/>
                        <a:t>A  Mérlegen kívüli tételek - Függő és jövőbeni kötelezettségek (C12H) táblában és az </a:t>
                      </a:r>
                      <a:r>
                        <a:rPr lang="hu-HU" sz="1800" dirty="0" err="1"/>
                        <a:t>NPET</a:t>
                      </a:r>
                      <a:r>
                        <a:rPr lang="hu-HU" sz="1800" dirty="0"/>
                        <a:t> táblában jelentett mérlegen kívüli tétel állomány eltér egymástól. </a:t>
                      </a:r>
                    </a:p>
                    <a:p>
                      <a:pPr algn="just"/>
                      <a:r>
                        <a:rPr lang="hu-HU" sz="1800" dirty="0"/>
                        <a:t>Mindkét adatszolgáltatási táblában a </a:t>
                      </a:r>
                      <a:r>
                        <a:rPr lang="hu-HU" sz="1800" dirty="0" err="1"/>
                        <a:t>CRR</a:t>
                      </a:r>
                      <a:r>
                        <a:rPr lang="hu-HU" sz="1800" dirty="0"/>
                        <a:t> 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/>
                        <a:t>I. mellékletében felsorolt mérlegen kívüli kötelezettségeket kell feltüntetni a nyilvántartási értékükön.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8137">
                <a:tc vMerge="1">
                  <a:txBody>
                    <a:bodyPr/>
                    <a:lstStyle/>
                    <a:p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/>
                        <a:t>A hitelintézet csak belföldi nem pénzügyi vállalatoknak nyújt projekthitelt, ennek</a:t>
                      </a:r>
                      <a:r>
                        <a:rPr lang="hu-HU" sz="1800" baseline="0" dirty="0"/>
                        <a:t> ellenére</a:t>
                      </a:r>
                      <a:r>
                        <a:rPr lang="hu-HU" sz="1800" dirty="0"/>
                        <a:t> a 7F táblában eltérő projekthitel állományt</a:t>
                      </a:r>
                      <a:r>
                        <a:rPr lang="hu-HU" sz="1800" baseline="0" dirty="0"/>
                        <a:t> jelent</a:t>
                      </a:r>
                      <a:r>
                        <a:rPr lang="hu-HU" sz="1800" dirty="0"/>
                        <a:t>.</a:t>
                      </a:r>
                      <a:endParaRPr lang="hu-HU" sz="18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044">
                <a:tc vMerge="1">
                  <a:txBody>
                    <a:bodyPr/>
                    <a:lstStyle/>
                    <a:p>
                      <a:endParaRPr lang="hu-HU" sz="18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/>
                        <a:t>C_07.00.A-011 tábla, </a:t>
                      </a:r>
                      <a:r>
                        <a:rPr lang="hu-HU" sz="1800" dirty="0" err="1"/>
                        <a:t>default</a:t>
                      </a:r>
                      <a:r>
                        <a:rPr lang="hu-HU" sz="1800" dirty="0"/>
                        <a:t> </a:t>
                      </a:r>
                      <a:r>
                        <a:rPr lang="hu-H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állomány eltér az analitika alapján, vagy egyál</a:t>
                      </a:r>
                      <a:r>
                        <a:rPr lang="hu-HU" sz="1800" dirty="0"/>
                        <a:t>talán nem jelent </a:t>
                      </a:r>
                      <a:r>
                        <a:rPr lang="hu-HU" sz="1800" dirty="0" err="1"/>
                        <a:t>defaultot</a:t>
                      </a:r>
                      <a:r>
                        <a:rPr lang="hu-HU" sz="1800" dirty="0"/>
                        <a:t> az NPET táblában </a:t>
                      </a:r>
                      <a:endParaRPr lang="hu-HU" sz="18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14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7024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hu-HU" sz="3400" dirty="0"/>
              <a:t>SF1801-SF1803 (</a:t>
            </a:r>
            <a:r>
              <a:rPr lang="hu-HU" sz="3400" dirty="0" err="1"/>
              <a:t>NPET-NPED</a:t>
            </a:r>
            <a:r>
              <a:rPr lang="hu-HU" sz="3400" dirty="0"/>
              <a:t>) – C12H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47" y="1628800"/>
            <a:ext cx="8453704" cy="1796749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02" y="3839720"/>
            <a:ext cx="7901229" cy="160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141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hu-HU" sz="3400" dirty="0"/>
              <a:t>SF1801-SF1803 (</a:t>
            </a:r>
            <a:r>
              <a:rPr lang="hu-HU" sz="3400" dirty="0" err="1"/>
              <a:t>NPET-NPED</a:t>
            </a:r>
            <a:r>
              <a:rPr lang="hu-HU" sz="3400" dirty="0"/>
              <a:t>) – 7F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16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973" y="1296918"/>
            <a:ext cx="5839957" cy="2997227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973" y="4509120"/>
            <a:ext cx="5785268" cy="162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28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84488" cy="759189"/>
          </a:xfrm>
        </p:spPr>
        <p:txBody>
          <a:bodyPr>
            <a:noAutofit/>
          </a:bodyPr>
          <a:lstStyle/>
          <a:p>
            <a:r>
              <a:rPr lang="hu-HU" sz="3400" dirty="0"/>
              <a:t>SF1801-SF1803 (</a:t>
            </a:r>
            <a:r>
              <a:rPr lang="hu-HU" sz="3400" dirty="0" err="1"/>
              <a:t>NPET-NPED</a:t>
            </a:r>
            <a:r>
              <a:rPr lang="hu-HU" sz="3400" dirty="0"/>
              <a:t>) – C_07.00.A-011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17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1703553"/>
            <a:ext cx="7507487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897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hu-HU" sz="3200" dirty="0">
                <a:latin typeface="+mj-lt"/>
              </a:rPr>
              <a:t>Jellemző kitöltési hibák (2)</a:t>
            </a: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3993459"/>
              </p:ext>
            </p:extLst>
          </p:nvPr>
        </p:nvGraphicFramePr>
        <p:xfrm>
          <a:off x="251520" y="1268760"/>
          <a:ext cx="8712968" cy="5212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38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4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406">
                <a:tc>
                  <a:txBody>
                    <a:bodyPr/>
                    <a:lstStyle/>
                    <a:p>
                      <a:r>
                        <a:rPr lang="hu-HU" sz="1800" dirty="0"/>
                        <a:t>A hiba típusa</a:t>
                      </a:r>
                      <a:endParaRPr lang="hu-HU" sz="18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dirty="0"/>
                        <a:t>Példák</a:t>
                      </a:r>
                      <a:endParaRPr lang="hu-HU" sz="18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4365">
                <a:tc>
                  <a:txBody>
                    <a:bodyPr/>
                    <a:lstStyle/>
                    <a:p>
                      <a:r>
                        <a:rPr lang="hu-HU" sz="1600" dirty="0"/>
                        <a:t>Nem az elszámolt értékvesztést jelenti</a:t>
                      </a:r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/>
                        <a:t>A tábla kitöltése során nem a szerződésenként elszámolt értékvesztést töltötte a Bank, hanem az általa várt veszteség összegét prognosztizálta az értékvesztés számításnál felhasznált becslések alapján. </a:t>
                      </a:r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510">
                <a:tc>
                  <a:txBody>
                    <a:bodyPr/>
                    <a:lstStyle/>
                    <a:p>
                      <a:r>
                        <a:rPr lang="hu-HU" sz="1600" dirty="0"/>
                        <a:t>A kitettségek besorolása nem a valós késedelem alapján történik</a:t>
                      </a:r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A behajtáson lévő valamennyi kitettségét a 180 napos késedelembe sorolja</a:t>
                      </a:r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4365">
                <a:tc>
                  <a:txBody>
                    <a:bodyPr/>
                    <a:lstStyle/>
                    <a:p>
                      <a:r>
                        <a:rPr lang="hu-HU" sz="1600" dirty="0"/>
                        <a:t>Bizonyos sorokat nem tölt, de rendelkezik olyan kitettséggel</a:t>
                      </a:r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Például:</a:t>
                      </a:r>
                      <a:r>
                        <a:rPr lang="hu-HU" sz="1600" baseline="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/>
                        <a:t>Hitelviszonyt megtestesítő értékpapírok sorokat nem tölti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600" dirty="0"/>
                        <a:t>Szoftver paraméterezési hiba miatt nem jelent </a:t>
                      </a:r>
                      <a:r>
                        <a:rPr lang="hu-HU" sz="1600" dirty="0" err="1"/>
                        <a:t>default</a:t>
                      </a:r>
                      <a:r>
                        <a:rPr lang="hu-HU" sz="1600" dirty="0"/>
                        <a:t> állományt</a:t>
                      </a:r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5413">
                <a:tc>
                  <a:txBody>
                    <a:bodyPr/>
                    <a:lstStyle/>
                    <a:p>
                      <a:r>
                        <a:rPr lang="hu-HU" sz="1600" dirty="0"/>
                        <a:t>Nem lakossági kitettség esetén ügyfél vs.</a:t>
                      </a:r>
                      <a:r>
                        <a:rPr lang="hu-HU" sz="1600" baseline="0" dirty="0"/>
                        <a:t> ü</a:t>
                      </a:r>
                      <a:r>
                        <a:rPr lang="hu-HU" sz="1600" dirty="0"/>
                        <a:t>gyletszintű besorolás</a:t>
                      </a:r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hu-HU" sz="1600" dirty="0"/>
                        <a:t>Nem lakossággal szembeni kitettségeknél a besorolásokat csak az egyes ügyletek szintjén végezték (nem pedig az adott hitelfelvevő teljes kötelezettségállománya tekintetében)</a:t>
                      </a:r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7510">
                <a:tc>
                  <a:txBody>
                    <a:bodyPr/>
                    <a:lstStyle/>
                    <a:p>
                      <a:r>
                        <a:rPr lang="hu-HU" sz="1600" dirty="0" err="1"/>
                        <a:t>Default</a:t>
                      </a:r>
                      <a:r>
                        <a:rPr lang="hu-HU" sz="1600" dirty="0"/>
                        <a:t> besorolású ügyfél teljesítőként való jelentése</a:t>
                      </a:r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hu-HU" sz="1600" dirty="0">
                        <a:solidFill>
                          <a:schemeClr val="accent5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18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5014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>
                <a:latin typeface="+mj-lt"/>
              </a:rPr>
              <a:t>Tartalom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19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131248275"/>
              </p:ext>
            </p:extLst>
          </p:nvPr>
        </p:nvGraphicFramePr>
        <p:xfrm>
          <a:off x="323528" y="1340767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4696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228396068"/>
              </p:ext>
            </p:extLst>
          </p:nvPr>
        </p:nvGraphicFramePr>
        <p:xfrm>
          <a:off x="323528" y="1340767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4357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just"/>
            <a:r>
              <a:rPr lang="hu-HU" sz="3400" dirty="0">
                <a:latin typeface="+mj-lt"/>
              </a:rPr>
              <a:t>A nemteljesítő fogalom téves értelmezése</a:t>
            </a:r>
            <a:endParaRPr lang="en-GB" sz="3400" dirty="0" err="1">
              <a:latin typeface="+mj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8631" y="1268760"/>
            <a:ext cx="7886700" cy="417646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hu-HU" dirty="0"/>
          </a:p>
          <a:p>
            <a:pPr algn="just"/>
            <a:r>
              <a:rPr lang="hu-HU" dirty="0">
                <a:latin typeface="+mn-lt"/>
              </a:rPr>
              <a:t>„</a:t>
            </a:r>
            <a:r>
              <a:rPr lang="hu-HU" dirty="0" err="1"/>
              <a:t>Unlikely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pay</a:t>
            </a:r>
            <a:r>
              <a:rPr lang="hu-HU" dirty="0"/>
              <a:t>” feltétel figyelmen kívül hagyása, nemteljesítő hitelként csak a 90+-os hitelállomány jelentése.</a:t>
            </a:r>
          </a:p>
          <a:p>
            <a:pPr marL="0" indent="0" algn="just">
              <a:buNone/>
            </a:pPr>
            <a:endParaRPr lang="hu-HU" dirty="0"/>
          </a:p>
          <a:p>
            <a:pPr algn="just"/>
            <a:r>
              <a:rPr lang="hu-HU" dirty="0"/>
              <a:t>Kizárólag az adott ügyfélben lévő </a:t>
            </a:r>
            <a:r>
              <a:rPr lang="hu-HU" u="sng" dirty="0"/>
              <a:t>részesedés</a:t>
            </a:r>
            <a:r>
              <a:rPr lang="hu-HU" dirty="0"/>
              <a:t>re képzett értékvesztés miatt az ügyféllel szembeni hitelkitettségek nemteljesítővé minősítése. </a:t>
            </a:r>
          </a:p>
          <a:p>
            <a:pPr marL="342900" lvl="1" indent="0" algn="just">
              <a:buNone/>
            </a:pPr>
            <a:r>
              <a:rPr lang="hu-HU" dirty="0"/>
              <a:t>A részesedés nem tartozik a Rendelet hatálya alá, ekkor nem szükséges az értékvesztésre való tekintettel a Rendelet hatálya alá tartozó ügyleteket automatikusan nem teljesítő kitettségként kezelni.</a:t>
            </a: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20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5752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hu-HU" sz="2800" dirty="0">
                <a:latin typeface="+mj-lt"/>
              </a:rPr>
              <a:t>A fedezeti blokkban csak a </a:t>
            </a:r>
            <a:r>
              <a:rPr lang="hu-HU" sz="2800" dirty="0" err="1">
                <a:latin typeface="+mj-lt"/>
              </a:rPr>
              <a:t>CRR</a:t>
            </a:r>
            <a:r>
              <a:rPr lang="hu-HU" sz="2800" dirty="0">
                <a:latin typeface="+mj-lt"/>
              </a:rPr>
              <a:t> szerinti elismerhető </a:t>
            </a:r>
            <a:r>
              <a:rPr lang="hu-HU" sz="2800" dirty="0" err="1">
                <a:latin typeface="+mj-lt"/>
              </a:rPr>
              <a:t>fedezetek</a:t>
            </a:r>
            <a:r>
              <a:rPr lang="hu-HU" sz="2800" dirty="0">
                <a:latin typeface="+mj-lt"/>
              </a:rPr>
              <a:t> figyelembe vétele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21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678631" y="1268760"/>
            <a:ext cx="7886700" cy="41764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hu-HU" sz="2700" dirty="0"/>
          </a:p>
          <a:p>
            <a:pPr algn="just"/>
            <a:r>
              <a:rPr lang="hu-HU" sz="2700" dirty="0"/>
              <a:t>Nem kell vizsgálni, hogy a fedezet a tőkekövetelmény számítás szempontjából elismerhető fedezetnek tekintendő-e, azaz, teljesíti-e a </a:t>
            </a:r>
            <a:r>
              <a:rPr lang="hu-HU" sz="2700" dirty="0" err="1"/>
              <a:t>CRR</a:t>
            </a:r>
            <a:r>
              <a:rPr lang="hu-HU" sz="2700" dirty="0"/>
              <a:t> MÁSODIK RÉSZ, 2. CÍM, 4. FEJEZET szerinti elismerhetőségi feltételeket. A </a:t>
            </a:r>
            <a:r>
              <a:rPr lang="hu-HU" sz="2700" dirty="0" err="1"/>
              <a:t>CRR</a:t>
            </a:r>
            <a:r>
              <a:rPr lang="hu-HU" sz="2700" dirty="0"/>
              <a:t> szerinti elismerhetőségi feltételektől függetlenül minden fedezet jelentendő maximum a követelés könyv szerinti (nettó) értékének erejéig.</a:t>
            </a:r>
          </a:p>
          <a:p>
            <a:pPr marL="342900" lvl="1" indent="0" algn="just">
              <a:buNone/>
            </a:pPr>
            <a:endParaRPr lang="hu-HU" sz="2700" dirty="0"/>
          </a:p>
          <a:p>
            <a:endParaRPr lang="hu-HU" sz="2700" dirty="0"/>
          </a:p>
        </p:txBody>
      </p:sp>
    </p:spTree>
    <p:extLst>
      <p:ext uri="{BB962C8B-B14F-4D97-AF65-F5344CB8AC3E}">
        <p14:creationId xmlns:p14="http://schemas.microsoft.com/office/powerpoint/2010/main" val="1387069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hu-HU" sz="2600" dirty="0">
                <a:latin typeface="+mj-lt"/>
              </a:rPr>
              <a:t>A táblában alkalmazott fogalmak (KKV, projekthitel) adatszolgáltató általi egyszeri felülvizsgálata 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22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678631" y="1268760"/>
            <a:ext cx="7886700" cy="41764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hu-HU" sz="2600" b="1" dirty="0"/>
          </a:p>
          <a:p>
            <a:pPr marL="0" indent="0" algn="just">
              <a:buNone/>
            </a:pPr>
            <a:endParaRPr lang="hu-HU" sz="2700" dirty="0"/>
          </a:p>
          <a:p>
            <a:pPr algn="just"/>
            <a:r>
              <a:rPr lang="hu-HU" sz="2700" dirty="0"/>
              <a:t>Az adatszolgáltató megállapítja, hogy a korábbi időszakok adatai hibásak (pl.: </a:t>
            </a:r>
            <a:r>
              <a:rPr lang="hu-HU" sz="2700" dirty="0" err="1"/>
              <a:t>paraméterezési</a:t>
            </a:r>
            <a:r>
              <a:rPr lang="hu-HU" sz="2700" dirty="0"/>
              <a:t> hiba), és a felülvizsgálat jelentős változást okoz az adott típusú hitel állományában, a visszamenőleges javítás </a:t>
            </a:r>
            <a:r>
              <a:rPr lang="hu-HU" sz="2700" dirty="0" err="1"/>
              <a:t>esetenként</a:t>
            </a:r>
            <a:r>
              <a:rPr lang="hu-HU" sz="2700" dirty="0"/>
              <a:t> korlátozott.</a:t>
            </a:r>
          </a:p>
          <a:p>
            <a:pPr algn="just"/>
            <a:endParaRPr lang="hu-HU" sz="2700" dirty="0"/>
          </a:p>
          <a:p>
            <a:pPr marL="342900" lvl="1" indent="0" algn="just">
              <a:buNone/>
            </a:pPr>
            <a:endParaRPr lang="hu-HU" sz="2700" dirty="0"/>
          </a:p>
          <a:p>
            <a:pPr marL="0" indent="0">
              <a:buNone/>
            </a:pPr>
            <a:endParaRPr lang="hu-HU" sz="2700" dirty="0"/>
          </a:p>
        </p:txBody>
      </p:sp>
    </p:spTree>
    <p:extLst>
      <p:ext uri="{BB962C8B-B14F-4D97-AF65-F5344CB8AC3E}">
        <p14:creationId xmlns:p14="http://schemas.microsoft.com/office/powerpoint/2010/main" val="661187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just"/>
            <a:r>
              <a:rPr lang="hu-HU" sz="3600" dirty="0">
                <a:latin typeface="+mj-lt"/>
              </a:rPr>
              <a:t>A tábla kiemeléses, ún. „ebből” sorainak üresen hagyása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23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678631" y="1268760"/>
            <a:ext cx="7886700" cy="41764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hu-HU" sz="2700" dirty="0"/>
          </a:p>
          <a:p>
            <a:pPr algn="just"/>
            <a:r>
              <a:rPr lang="hu-HU" sz="2800" dirty="0"/>
              <a:t>kereskedelmi célú ingatlannal fedezett hitel (NPET22502)</a:t>
            </a:r>
          </a:p>
          <a:p>
            <a:pPr algn="just"/>
            <a:r>
              <a:rPr lang="hu-HU" sz="2800" dirty="0"/>
              <a:t>projekthitel (NPET22503)</a:t>
            </a:r>
          </a:p>
          <a:p>
            <a:pPr algn="just"/>
            <a:r>
              <a:rPr lang="hu-HU" sz="2800" dirty="0"/>
              <a:t>lakóingatlannal fedezett jelzáloghitel (NPET22601)</a:t>
            </a:r>
          </a:p>
          <a:p>
            <a:pPr algn="just"/>
            <a:r>
              <a:rPr lang="hu-HU" sz="2800" dirty="0"/>
              <a:t>forintosított lakossági jelzáloghitelek (NPET22611) sorok</a:t>
            </a:r>
            <a:endParaRPr lang="hu-HU" sz="2700" dirty="0"/>
          </a:p>
          <a:p>
            <a:pPr marL="342900" lvl="1" indent="0" algn="just">
              <a:buNone/>
            </a:pPr>
            <a:endParaRPr lang="hu-HU" sz="2700" dirty="0"/>
          </a:p>
          <a:p>
            <a:endParaRPr lang="hu-HU" sz="2700" dirty="0"/>
          </a:p>
        </p:txBody>
      </p:sp>
    </p:spTree>
    <p:extLst>
      <p:ext uri="{BB962C8B-B14F-4D97-AF65-F5344CB8AC3E}">
        <p14:creationId xmlns:p14="http://schemas.microsoft.com/office/powerpoint/2010/main" val="42291929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sz="3100" dirty="0">
                <a:latin typeface="+mj-lt"/>
              </a:rPr>
              <a:t> Kereskedelmi/ lakóingatlan besorolása 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24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678631" y="1268760"/>
            <a:ext cx="7886700" cy="41764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hu-HU" sz="2700" dirty="0"/>
          </a:p>
          <a:p>
            <a:pPr algn="just"/>
            <a:r>
              <a:rPr lang="hu-HU" sz="2700" dirty="0"/>
              <a:t>A 8PBF </a:t>
            </a:r>
            <a:r>
              <a:rPr lang="hu-HU" sz="2700" dirty="0" err="1"/>
              <a:t>Fedezetek</a:t>
            </a:r>
            <a:r>
              <a:rPr lang="hu-HU" sz="2700" dirty="0"/>
              <a:t> táblától eltérően (mely lakóingatlan/kereskedelmi ingatlan/egyéb ingatlan kategóriákat különböztet meg), az </a:t>
            </a:r>
            <a:r>
              <a:rPr lang="hu-HU" sz="2700" dirty="0" err="1"/>
              <a:t>NPE</a:t>
            </a:r>
            <a:r>
              <a:rPr lang="hu-HU" sz="2700" dirty="0"/>
              <a:t>/SF18 táblák esetében – a </a:t>
            </a:r>
            <a:r>
              <a:rPr lang="hu-HU" sz="2700" dirty="0" err="1"/>
              <a:t>CRR-hez</a:t>
            </a:r>
            <a:r>
              <a:rPr lang="hu-HU" sz="2700" dirty="0"/>
              <a:t> hasonlóan - csak kereskedelmi és lakóingatlan fogalmat különböztetünk meg (</a:t>
            </a:r>
            <a:r>
              <a:rPr lang="hu-HU" sz="2700" u="sng" dirty="0"/>
              <a:t>kereskedelmi ingatlannak minősül minden olyan ingatlan, amely nem lakóingatlan.) </a:t>
            </a:r>
          </a:p>
          <a:p>
            <a:pPr algn="just"/>
            <a:endParaRPr lang="hu-HU" sz="2700" dirty="0"/>
          </a:p>
          <a:p>
            <a:pPr marL="342900" lvl="1" indent="0" algn="just">
              <a:buNone/>
            </a:pPr>
            <a:endParaRPr lang="hu-HU" sz="2700" dirty="0"/>
          </a:p>
          <a:p>
            <a:endParaRPr lang="hu-HU" sz="2700" dirty="0"/>
          </a:p>
        </p:txBody>
      </p:sp>
    </p:spTree>
    <p:extLst>
      <p:ext uri="{BB962C8B-B14F-4D97-AF65-F5344CB8AC3E}">
        <p14:creationId xmlns:p14="http://schemas.microsoft.com/office/powerpoint/2010/main" val="29171459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sz="3100" dirty="0">
                <a:latin typeface="+mj-lt"/>
              </a:rPr>
              <a:t>Kényszerhitelek jelentése 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25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678631" y="1268760"/>
            <a:ext cx="7886700" cy="41764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hu-HU" sz="2700" dirty="0"/>
          </a:p>
          <a:p>
            <a:pPr algn="just"/>
            <a:r>
              <a:rPr lang="hu-HU" sz="2700" dirty="0" err="1"/>
              <a:t>IFRS</a:t>
            </a:r>
            <a:r>
              <a:rPr lang="hu-HU" sz="2700" dirty="0"/>
              <a:t> áttérőknél a kényszerhiteleket továbbra is a „Hitelek” között kérjük jelenteni, függetlenül attól, ha a Bank az </a:t>
            </a:r>
            <a:r>
              <a:rPr lang="hu-HU" sz="2700" dirty="0" err="1"/>
              <a:t>IFRS</a:t>
            </a:r>
            <a:r>
              <a:rPr lang="hu-HU" sz="2700" dirty="0"/>
              <a:t> éves beszámolójában az „Egyéb eszközök” között szerepelteti.</a:t>
            </a:r>
          </a:p>
          <a:p>
            <a:pPr algn="just"/>
            <a:endParaRPr lang="hu-HU" sz="2700" dirty="0"/>
          </a:p>
          <a:p>
            <a:pPr marL="342900" lvl="1" indent="0" algn="just">
              <a:buNone/>
            </a:pPr>
            <a:endParaRPr lang="hu-HU" sz="2700" dirty="0"/>
          </a:p>
          <a:p>
            <a:endParaRPr lang="hu-HU" sz="2700" dirty="0"/>
          </a:p>
        </p:txBody>
      </p:sp>
    </p:spTree>
    <p:extLst>
      <p:ext uri="{BB962C8B-B14F-4D97-AF65-F5344CB8AC3E}">
        <p14:creationId xmlns:p14="http://schemas.microsoft.com/office/powerpoint/2010/main" val="4525512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>
                <a:latin typeface="+mj-lt"/>
              </a:rPr>
              <a:t>Tartalom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26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772173145"/>
              </p:ext>
            </p:extLst>
          </p:nvPr>
        </p:nvGraphicFramePr>
        <p:xfrm>
          <a:off x="323528" y="1340767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05770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>
                <a:latin typeface="+mn-lt"/>
              </a:rPr>
              <a:t>A konzultációra érkezett kérdés 1.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268760"/>
            <a:ext cx="78867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dirty="0" err="1"/>
              <a:t>HAS-t</a:t>
            </a:r>
            <a:r>
              <a:rPr lang="hu-HU" sz="2800" dirty="0"/>
              <a:t> alkalmazó intézmény: </a:t>
            </a:r>
          </a:p>
          <a:p>
            <a:pPr marL="0" indent="0" algn="just">
              <a:buNone/>
            </a:pPr>
            <a:r>
              <a:rPr lang="hu-HU" sz="2800" u="sng" dirty="0">
                <a:solidFill>
                  <a:srgbClr val="FF0000"/>
                </a:solidFill>
              </a:rPr>
              <a:t>Kérdés:</a:t>
            </a:r>
            <a:r>
              <a:rPr lang="hu-HU" sz="2800" dirty="0">
                <a:solidFill>
                  <a:srgbClr val="FF0000"/>
                </a:solidFill>
              </a:rPr>
              <a:t> Ha 30 nap alatti késedelemmel rendelkező ügyfelekre minimális értékvesztést számolunk a speciális értékvesztési modellünk miatt, akkor is a teljes bruttó állományt az </a:t>
            </a:r>
            <a:r>
              <a:rPr lang="hu-HU" sz="2800" dirty="0" err="1">
                <a:solidFill>
                  <a:srgbClr val="FF0000"/>
                </a:solidFill>
              </a:rPr>
              <a:t>NPL</a:t>
            </a:r>
            <a:r>
              <a:rPr lang="hu-HU" sz="2800" dirty="0">
                <a:solidFill>
                  <a:srgbClr val="FF0000"/>
                </a:solidFill>
              </a:rPr>
              <a:t>-be kell érteni? </a:t>
            </a:r>
          </a:p>
          <a:p>
            <a:pPr marL="0" indent="0" algn="just">
              <a:buNone/>
            </a:pPr>
            <a:endParaRPr lang="hu-HU" sz="2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hu-HU" sz="2800" u="sng" dirty="0">
                <a:solidFill>
                  <a:srgbClr val="1E2452"/>
                </a:solidFill>
              </a:rPr>
              <a:t>Válasz:</a:t>
            </a:r>
            <a:r>
              <a:rPr lang="hu-HU" sz="2800" dirty="0">
                <a:solidFill>
                  <a:srgbClr val="1E2452"/>
                </a:solidFill>
              </a:rPr>
              <a:t> Igen, minden kitettség nem teljesítőnek tekintendő, amelyre értékvesztés került elszámolásra, figyelemmel a Rendelet 5.§ (1) d) pontjában foglalt kivételre (</a:t>
            </a:r>
            <a:r>
              <a:rPr lang="hu-HU" sz="2800" dirty="0" err="1">
                <a:solidFill>
                  <a:srgbClr val="1E2452"/>
                </a:solidFill>
              </a:rPr>
              <a:t>IBNR</a:t>
            </a:r>
            <a:r>
              <a:rPr lang="hu-HU" sz="2800" dirty="0">
                <a:solidFill>
                  <a:srgbClr val="1E2452"/>
                </a:solidFill>
              </a:rPr>
              <a:t>). 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27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9918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>
                <a:latin typeface="+mn-lt"/>
              </a:rPr>
              <a:t>A konzultációra érkezett kérdés 2</a:t>
            </a:r>
            <a:r>
              <a:rPr lang="hu-HU" sz="3400" dirty="0"/>
              <a:t>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268760"/>
            <a:ext cx="7886700" cy="496855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hu-HU" sz="3000" u="sng" dirty="0">
                <a:solidFill>
                  <a:srgbClr val="FF0000"/>
                </a:solidFill>
              </a:rPr>
              <a:t>Kérdés:</a:t>
            </a:r>
            <a:r>
              <a:rPr lang="hu-HU" sz="3000" dirty="0">
                <a:solidFill>
                  <a:srgbClr val="FF0000"/>
                </a:solidFill>
              </a:rPr>
              <a:t> Várható-e a nemteljesítés definíciójának harmonizálása a jelentések között? Javasoljuk az </a:t>
            </a:r>
            <a:r>
              <a:rPr lang="hu-HU" sz="3000" dirty="0" err="1">
                <a:solidFill>
                  <a:srgbClr val="FF0000"/>
                </a:solidFill>
              </a:rPr>
              <a:t>EBA</a:t>
            </a:r>
            <a:r>
              <a:rPr lang="hu-HU" sz="3000" dirty="0">
                <a:solidFill>
                  <a:srgbClr val="FF0000"/>
                </a:solidFill>
              </a:rPr>
              <a:t> </a:t>
            </a:r>
            <a:r>
              <a:rPr lang="hu-HU" sz="3000" dirty="0" err="1">
                <a:solidFill>
                  <a:srgbClr val="FF0000"/>
                </a:solidFill>
              </a:rPr>
              <a:t>default</a:t>
            </a:r>
            <a:r>
              <a:rPr lang="hu-HU" sz="3000" dirty="0">
                <a:solidFill>
                  <a:srgbClr val="FF0000"/>
                </a:solidFill>
              </a:rPr>
              <a:t> definíció teljes körű használatát. </a:t>
            </a:r>
          </a:p>
          <a:p>
            <a:pPr marL="0" indent="0" algn="just">
              <a:buNone/>
            </a:pPr>
            <a:endParaRPr lang="hu-HU" sz="2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hu-HU" sz="3000" u="sng" dirty="0">
                <a:solidFill>
                  <a:srgbClr val="1E2452"/>
                </a:solidFill>
              </a:rPr>
              <a:t>Válasz:</a:t>
            </a:r>
            <a:r>
              <a:rPr lang="hu-HU" sz="3000" dirty="0">
                <a:solidFill>
                  <a:srgbClr val="1E2452"/>
                </a:solidFill>
              </a:rPr>
              <a:t> A hosszú távú cél a fogalmak harmonizálása. A különböző adatszolgáltatásokban alkalmazott </a:t>
            </a:r>
            <a:r>
              <a:rPr lang="hu-HU" sz="3000" dirty="0" err="1">
                <a:solidFill>
                  <a:srgbClr val="1E2452"/>
                </a:solidFill>
              </a:rPr>
              <a:t>nemteljesítés</a:t>
            </a:r>
            <a:r>
              <a:rPr lang="hu-HU" sz="3000" dirty="0">
                <a:solidFill>
                  <a:srgbClr val="1E2452"/>
                </a:solidFill>
              </a:rPr>
              <a:t> definíciók harmonizálása részben már megtörtént:</a:t>
            </a:r>
          </a:p>
          <a:p>
            <a:pPr marL="0" indent="0" algn="just">
              <a:buNone/>
            </a:pPr>
            <a:r>
              <a:rPr lang="hu-HU" sz="3000" dirty="0">
                <a:solidFill>
                  <a:srgbClr val="1E2452"/>
                </a:solidFill>
              </a:rPr>
              <a:t>Pl. a konszolidált </a:t>
            </a:r>
            <a:r>
              <a:rPr lang="hu-HU" sz="3000" dirty="0" err="1">
                <a:solidFill>
                  <a:srgbClr val="1E2452"/>
                </a:solidFill>
              </a:rPr>
              <a:t>FINREP</a:t>
            </a:r>
            <a:r>
              <a:rPr lang="hu-HU" sz="3000" dirty="0">
                <a:solidFill>
                  <a:srgbClr val="1E2452"/>
                </a:solidFill>
              </a:rPr>
              <a:t>-ben alkalmazott EBA fogalmak (non-performance, </a:t>
            </a:r>
            <a:r>
              <a:rPr lang="hu-HU" sz="3000" dirty="0" err="1">
                <a:solidFill>
                  <a:srgbClr val="1E2452"/>
                </a:solidFill>
              </a:rPr>
              <a:t>forbearance</a:t>
            </a:r>
            <a:r>
              <a:rPr lang="hu-HU" sz="3000" dirty="0">
                <a:solidFill>
                  <a:srgbClr val="1E2452"/>
                </a:solidFill>
              </a:rPr>
              <a:t>) az egyedi adatszolgáltatásban (SF1801-SF1803) is átvételre kerültek, így abban és az L70 Projekthitelek adatszolgáltatásban is 2017-től a 39/2016. MNB rendelet szerinti fogalmak alkalmazandók.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28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49743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>
                <a:latin typeface="+mj-lt"/>
              </a:rPr>
              <a:t>A konzultációra érkezett kérdés 3.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340768"/>
            <a:ext cx="788670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800" dirty="0">
                <a:solidFill>
                  <a:srgbClr val="1E2452"/>
                </a:solidFill>
              </a:rPr>
              <a:t>Garanciavállalással foglalkozó intézmény:</a:t>
            </a:r>
          </a:p>
          <a:p>
            <a:pPr marL="0" indent="0" algn="just">
              <a:buNone/>
            </a:pPr>
            <a:r>
              <a:rPr lang="hu-HU" sz="2800" dirty="0">
                <a:solidFill>
                  <a:srgbClr val="FF0000"/>
                </a:solidFill>
              </a:rPr>
              <a:t>Az intézmény a beváltott, behajtás alatt álló követeléseket, valamint az ügyfelekkel szemben fennálló, 90 napon túl lejárt kezességvállalási díjköveteléseket sorolja a </a:t>
            </a:r>
            <a:r>
              <a:rPr lang="hu-HU" sz="2800" dirty="0" err="1">
                <a:solidFill>
                  <a:srgbClr val="FF0000"/>
                </a:solidFill>
              </a:rPr>
              <a:t>nemteljesítő</a:t>
            </a:r>
            <a:r>
              <a:rPr lang="hu-HU" sz="2800" dirty="0">
                <a:solidFill>
                  <a:srgbClr val="FF0000"/>
                </a:solidFill>
              </a:rPr>
              <a:t> kitettségek közé. </a:t>
            </a:r>
          </a:p>
          <a:p>
            <a:pPr marL="0" indent="0" algn="just">
              <a:buNone/>
            </a:pPr>
            <a:r>
              <a:rPr lang="hu-HU" sz="2800" dirty="0">
                <a:solidFill>
                  <a:srgbClr val="FF0000"/>
                </a:solidFill>
              </a:rPr>
              <a:t>Tehát a garanciavállaló szempontjából nem azok a </a:t>
            </a:r>
            <a:r>
              <a:rPr lang="hu-HU" sz="2800" dirty="0" err="1">
                <a:solidFill>
                  <a:srgbClr val="FF0000"/>
                </a:solidFill>
              </a:rPr>
              <a:t>nemteljesítő</a:t>
            </a:r>
            <a:r>
              <a:rPr lang="hu-HU" sz="2800" dirty="0">
                <a:solidFill>
                  <a:srgbClr val="FF0000"/>
                </a:solidFill>
              </a:rPr>
              <a:t> kitettségek, amelyeket a bankok annak tartanak nyilván (és esetleg CT/</a:t>
            </a:r>
            <a:r>
              <a:rPr lang="hu-HU" sz="2800" dirty="0" err="1">
                <a:solidFill>
                  <a:srgbClr val="FF0000"/>
                </a:solidFill>
              </a:rPr>
              <a:t>ÉV-t</a:t>
            </a:r>
            <a:r>
              <a:rPr lang="hu-HU" sz="2800" dirty="0">
                <a:solidFill>
                  <a:srgbClr val="FF0000"/>
                </a:solidFill>
              </a:rPr>
              <a:t> képeztek rá), hanem a beváltás/behajtás alatt álló követelések. Ez a megközelítés elfogadható-e az MNB számára?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29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1152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745344332"/>
              </p:ext>
            </p:extLst>
          </p:nvPr>
        </p:nvGraphicFramePr>
        <p:xfrm>
          <a:off x="323528" y="1340767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46534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>
                <a:latin typeface="+mj-lt"/>
              </a:rPr>
              <a:t>A konzultációra érkezett kérdés 3.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268760"/>
            <a:ext cx="7886700" cy="49685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u-HU" sz="2800" dirty="0">
                <a:solidFill>
                  <a:srgbClr val="1E2452"/>
                </a:solidFill>
              </a:rPr>
              <a:t>Az MNB véleménye szerint  az intézmény szűkített értelmezése nem elfogadható. </a:t>
            </a:r>
          </a:p>
          <a:p>
            <a:pPr marL="0" indent="0" algn="just">
              <a:buNone/>
            </a:pPr>
            <a:r>
              <a:rPr lang="hu-HU" sz="2800" dirty="0">
                <a:solidFill>
                  <a:srgbClr val="1E2452"/>
                </a:solidFill>
              </a:rPr>
              <a:t>A rendeletet alkalmazni kell a hitelnyújtási kötelezettségvállalásokra, pénzügyi garanciavállalásokra és egyéb kötelezettségvállalásokra is.</a:t>
            </a:r>
          </a:p>
          <a:p>
            <a:pPr marL="0" indent="0" algn="just">
              <a:buNone/>
            </a:pPr>
            <a:r>
              <a:rPr lang="hu-HU" sz="2800" b="1" dirty="0">
                <a:solidFill>
                  <a:srgbClr val="1E2452"/>
                </a:solidFill>
              </a:rPr>
              <a:t>Tehát a garanciavállalásokat is be kell sorolni a teljesítő, </a:t>
            </a:r>
            <a:r>
              <a:rPr lang="hu-HU" sz="2800" b="1" dirty="0" err="1">
                <a:solidFill>
                  <a:srgbClr val="1E2452"/>
                </a:solidFill>
              </a:rPr>
              <a:t>nemteljesítő</a:t>
            </a:r>
            <a:r>
              <a:rPr lang="hu-HU" sz="2800" b="1" dirty="0">
                <a:solidFill>
                  <a:srgbClr val="1E2452"/>
                </a:solidFill>
              </a:rPr>
              <a:t> kategóriák valamelyikébe.</a:t>
            </a:r>
          </a:p>
          <a:p>
            <a:pPr marL="0" indent="0" algn="just">
              <a:buNone/>
            </a:pPr>
            <a:r>
              <a:rPr lang="hu-HU" sz="2800" dirty="0">
                <a:solidFill>
                  <a:srgbClr val="1E2452"/>
                </a:solidFill>
              </a:rPr>
              <a:t>Az </a:t>
            </a:r>
            <a:r>
              <a:rPr lang="hu-HU" sz="2800" dirty="0" err="1">
                <a:solidFill>
                  <a:srgbClr val="1E2452"/>
                </a:solidFill>
              </a:rPr>
              <a:t>EBA</a:t>
            </a:r>
            <a:r>
              <a:rPr lang="hu-HU" sz="2800" dirty="0">
                <a:solidFill>
                  <a:srgbClr val="1E2452"/>
                </a:solidFill>
              </a:rPr>
              <a:t> iránymutatása alapján   a vállalt garancia </a:t>
            </a:r>
            <a:r>
              <a:rPr lang="hu-HU" sz="2800" dirty="0" err="1">
                <a:solidFill>
                  <a:srgbClr val="1E2452"/>
                </a:solidFill>
              </a:rPr>
              <a:t>nemteljesítő</a:t>
            </a:r>
            <a:r>
              <a:rPr lang="hu-HU" sz="2800" dirty="0">
                <a:solidFill>
                  <a:srgbClr val="1E2452"/>
                </a:solidFill>
              </a:rPr>
              <a:t> mérlegen kívüli kitettségnek tekintendő, ha fennáll a kockázata, hogy az ügyfél (a garantált fél) lehívja a pénzügyi garanciát, ideértve különösen azt az esetet, amikor a garantált kitettség megfelel a </a:t>
            </a:r>
            <a:r>
              <a:rPr lang="hu-HU" sz="2800" dirty="0" err="1">
                <a:solidFill>
                  <a:srgbClr val="1E2452"/>
                </a:solidFill>
              </a:rPr>
              <a:t>nemteljesítővé</a:t>
            </a:r>
            <a:r>
              <a:rPr lang="hu-HU" sz="2800" dirty="0">
                <a:solidFill>
                  <a:srgbClr val="1E2452"/>
                </a:solidFill>
              </a:rPr>
              <a:t> minősítés feltételeinek. </a:t>
            </a:r>
          </a:p>
          <a:p>
            <a:pPr marL="0" indent="0" algn="just">
              <a:buNone/>
            </a:pPr>
            <a:endParaRPr lang="hu-HU" sz="2800" dirty="0">
              <a:solidFill>
                <a:srgbClr val="1E2452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30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73183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>
                <a:latin typeface="+mj-lt"/>
              </a:rPr>
              <a:t>A konzultációra érkezett kérdés 4.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268760"/>
            <a:ext cx="7886700" cy="49685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u-HU" sz="2800" dirty="0">
                <a:solidFill>
                  <a:srgbClr val="FF0000"/>
                </a:solidFill>
              </a:rPr>
              <a:t>A negyedéves ügyletminősítés szabályait alkalmazó társaságok esetében a céltartalék képzés/felhasználás és értékvesztés képzés/visszaírás negyedévente történik. </a:t>
            </a:r>
          </a:p>
          <a:p>
            <a:pPr marL="0" indent="0" algn="just">
              <a:buNone/>
            </a:pPr>
            <a:r>
              <a:rPr lang="hu-HU" sz="2800" dirty="0">
                <a:solidFill>
                  <a:srgbClr val="FF0000"/>
                </a:solidFill>
              </a:rPr>
              <a:t>Ugyanakkor a teljesítő, nem teljesítő kitettségek tekintetében a jelentés az új szabályozás szerint havonta történik ezen társaságok esetében is.</a:t>
            </a:r>
          </a:p>
          <a:p>
            <a:pPr marL="0" indent="0" algn="just">
              <a:buNone/>
            </a:pPr>
            <a:r>
              <a:rPr lang="hu-HU" sz="2800" u="sng" dirty="0">
                <a:solidFill>
                  <a:srgbClr val="FF0000"/>
                </a:solidFill>
              </a:rPr>
              <a:t>Kérdés:</a:t>
            </a:r>
            <a:r>
              <a:rPr lang="hu-HU" sz="2800" dirty="0">
                <a:solidFill>
                  <a:srgbClr val="FF0000"/>
                </a:solidFill>
              </a:rPr>
              <a:t> a fentiekben leírt szabályozási feltételeknek megfelelő társaság esetében miként szükséges a továbbiakban eljárni a teljesítő- nem teljesítő kitettségek jelentése és az ehhez kapcsolódó céltartalék és értékvesztés képzések/visszaírások tekintetében?</a:t>
            </a:r>
          </a:p>
          <a:p>
            <a:pPr marL="0" indent="0" algn="just">
              <a:buNone/>
            </a:pPr>
            <a:endParaRPr lang="hu-HU" sz="2800" dirty="0">
              <a:solidFill>
                <a:srgbClr val="FF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31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88261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>
                <a:latin typeface="+mj-lt"/>
              </a:rPr>
              <a:t>A konzultációra érkezett kérdés 4.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268760"/>
            <a:ext cx="788670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800" u="sng" dirty="0">
                <a:solidFill>
                  <a:srgbClr val="1E2452"/>
                </a:solidFill>
              </a:rPr>
              <a:t>Válasz:</a:t>
            </a:r>
            <a:r>
              <a:rPr lang="hu-HU" sz="2800" i="1" dirty="0">
                <a:solidFill>
                  <a:srgbClr val="1E2452"/>
                </a:solidFill>
              </a:rPr>
              <a:t> </a:t>
            </a:r>
            <a:r>
              <a:rPr lang="hu-HU" sz="2800" dirty="0">
                <a:solidFill>
                  <a:srgbClr val="1E2452"/>
                </a:solidFill>
              </a:rPr>
              <a:t>Negyedéves minősítés és értékvesztés elszámolás esetében elfogadható, ha az intézmény a havi adatszolgáltatás céljából a negyedéves minősítést a köztes jelentési időszakokban havonta csak a késedelmességre tekintettel korrigálja, amely objektíven vizsgálható feltétel, miközben a minősítés teljes körű felülvizsgálatára csak negyedévente kerül sor. </a:t>
            </a:r>
          </a:p>
          <a:p>
            <a:pPr marL="0" indent="0" algn="just">
              <a:buNone/>
            </a:pPr>
            <a:endParaRPr lang="hu-HU" sz="2800" dirty="0">
              <a:solidFill>
                <a:srgbClr val="FF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32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45079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>
                <a:latin typeface="+mj-lt"/>
              </a:rPr>
              <a:t>A konzultációra érkezett kérdés 5.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268760"/>
            <a:ext cx="7886700" cy="49685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u-HU" sz="2800" dirty="0" err="1">
                <a:solidFill>
                  <a:srgbClr val="FF0000"/>
                </a:solidFill>
              </a:rPr>
              <a:t>Nemteljesítőnek</a:t>
            </a:r>
            <a:r>
              <a:rPr lang="hu-HU" sz="2800" dirty="0">
                <a:solidFill>
                  <a:srgbClr val="FF0000"/>
                </a:solidFill>
              </a:rPr>
              <a:t> kell minősíteni „a 90 napon túli késedelemben lévő kitettséget, ha a késedelmes rész jelentős”.</a:t>
            </a:r>
          </a:p>
          <a:p>
            <a:pPr marL="0" indent="0" algn="just">
              <a:buNone/>
            </a:pPr>
            <a:r>
              <a:rPr lang="hu-HU" sz="2800" u="sng" dirty="0">
                <a:solidFill>
                  <a:srgbClr val="FF0000"/>
                </a:solidFill>
              </a:rPr>
              <a:t>Kérdés:</a:t>
            </a:r>
            <a:r>
              <a:rPr lang="hu-HU" sz="2800" dirty="0">
                <a:solidFill>
                  <a:srgbClr val="FF0000"/>
                </a:solidFill>
              </a:rPr>
              <a:t> A 90 napon túli késedelmes kitettség résznek kell túllépnie a jelentőségi küszöböt, vagy a bármilyen (akár 2 napja) késedelmes tételek is beleszámítanak a jelentőségi küszöbbe?</a:t>
            </a:r>
          </a:p>
          <a:p>
            <a:pPr marL="0" indent="0" algn="just">
              <a:buNone/>
            </a:pPr>
            <a:endParaRPr lang="hu-HU" sz="2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hu-HU" sz="2800" u="sng" dirty="0">
                <a:solidFill>
                  <a:srgbClr val="1E2452"/>
                </a:solidFill>
              </a:rPr>
              <a:t>Válasz:</a:t>
            </a:r>
            <a:r>
              <a:rPr lang="hu-HU" sz="2800" dirty="0">
                <a:solidFill>
                  <a:srgbClr val="1E2452"/>
                </a:solidFill>
              </a:rPr>
              <a:t> Az EU rendelet tervezet alapján a legalább 90 napja késedelmes tételek összegének kell materiálisnak lennie, az 1-89 napja késedelmes részleteket nem kell a számításban figyelembe venni. </a:t>
            </a:r>
          </a:p>
          <a:p>
            <a:pPr marL="0" indent="0" algn="just">
              <a:buNone/>
            </a:pPr>
            <a:endParaRPr lang="hu-HU" sz="2800" dirty="0">
              <a:solidFill>
                <a:srgbClr val="1E2452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33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50242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268760"/>
            <a:ext cx="78867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 algn="ctr">
              <a:buNone/>
            </a:pPr>
            <a:r>
              <a:rPr lang="hu-HU" sz="2800" dirty="0">
                <a:solidFill>
                  <a:srgbClr val="1E2452"/>
                </a:solidFill>
              </a:rPr>
              <a:t>Köszönjük a figyelmet!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34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1982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just"/>
            <a:r>
              <a:rPr lang="hu-HU" sz="3400" dirty="0">
                <a:latin typeface="+mj-lt"/>
              </a:rPr>
              <a:t>Teljesítő és nem teljesítő kitettségek táblái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600" dirty="0"/>
              <a:t>Névváltozás  (</a:t>
            </a:r>
            <a:r>
              <a:rPr lang="hu-HU" sz="2600" dirty="0" err="1"/>
              <a:t>NPET-NPED</a:t>
            </a:r>
            <a:r>
              <a:rPr lang="hu-HU" sz="2600" dirty="0"/>
              <a:t>            SF1801-SF1803)</a:t>
            </a:r>
          </a:p>
          <a:p>
            <a:pPr algn="just"/>
            <a:r>
              <a:rPr lang="hu-HU" sz="2600" dirty="0"/>
              <a:t>A háztartási hitelek H3401 tábla </a:t>
            </a:r>
            <a:r>
              <a:rPr lang="hu-HU" sz="2600" b="1" dirty="0"/>
              <a:t>termékbontása</a:t>
            </a:r>
            <a:r>
              <a:rPr lang="hu-HU" sz="2600" dirty="0"/>
              <a:t> beépült a táblába.  </a:t>
            </a:r>
          </a:p>
          <a:p>
            <a:pPr algn="just"/>
            <a:r>
              <a:rPr lang="hu-HU" sz="2600" dirty="0"/>
              <a:t>EUR, CHF, egyéb deviza táblák összevonásra kerültek. </a:t>
            </a:r>
            <a:r>
              <a:rPr lang="hu-HU" sz="2600" b="1" dirty="0"/>
              <a:t>Csak forint és deviza bontás van</a:t>
            </a:r>
            <a:r>
              <a:rPr lang="hu-HU" sz="2600" dirty="0"/>
              <a:t>.</a:t>
            </a:r>
          </a:p>
          <a:p>
            <a:pPr algn="just"/>
            <a:r>
              <a:rPr lang="hu-HU" sz="2600" dirty="0"/>
              <a:t>A havi táblák küldésére vonatkozó - 50 Mrd Ft mérlegfőösszeg–küszöbérték           Törölve </a:t>
            </a:r>
          </a:p>
          <a:p>
            <a:pPr marL="342900" lvl="1" indent="0" algn="just">
              <a:buNone/>
            </a:pPr>
            <a:r>
              <a:rPr lang="hu-HU" sz="2600" b="1" dirty="0"/>
              <a:t>Minden intézménynek kell havi jelentést küldenie</a:t>
            </a:r>
            <a:r>
              <a:rPr lang="hu-HU" sz="2600" dirty="0"/>
              <a:t>.</a:t>
            </a:r>
          </a:p>
        </p:txBody>
      </p:sp>
      <p:sp>
        <p:nvSpPr>
          <p:cNvPr id="4" name="Tartalom helye 3"/>
          <p:cNvSpPr>
            <a:spLocks noGrp="1"/>
          </p:cNvSpPr>
          <p:nvPr>
            <p:ph idx="10"/>
          </p:nvPr>
        </p:nvSpPr>
        <p:spPr>
          <a:solidFill>
            <a:schemeClr val="accent5"/>
          </a:solidFill>
        </p:spPr>
        <p:txBody>
          <a:bodyPr/>
          <a:lstStyle/>
          <a:p>
            <a:pPr algn="ctr"/>
            <a:r>
              <a:rPr lang="hu-HU" dirty="0">
                <a:solidFill>
                  <a:schemeClr val="bg1"/>
                </a:solidFill>
                <a:latin typeface="+mj-lt"/>
              </a:rPr>
              <a:t>Változások 2017-től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Jobbra nyíl 9"/>
          <p:cNvSpPr/>
          <p:nvPr/>
        </p:nvSpPr>
        <p:spPr>
          <a:xfrm>
            <a:off x="4482808" y="2183147"/>
            <a:ext cx="648072" cy="216024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Jobbra nyíl 9"/>
          <p:cNvSpPr/>
          <p:nvPr/>
        </p:nvSpPr>
        <p:spPr>
          <a:xfrm>
            <a:off x="4868390" y="4581128"/>
            <a:ext cx="648072" cy="216024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0940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just"/>
            <a:r>
              <a:rPr lang="hu-HU" sz="3400" dirty="0">
                <a:latin typeface="+mj-lt"/>
              </a:rPr>
              <a:t>Teljesítő és nem teljesítő kitettségek táblái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800" dirty="0"/>
              <a:t>A táblát az alkalmazott számviteli szabályozással összhangban kell kitölteni (</a:t>
            </a:r>
            <a:r>
              <a:rPr lang="hu-HU" sz="2800" dirty="0" err="1"/>
              <a:t>IFRS</a:t>
            </a:r>
            <a:r>
              <a:rPr lang="hu-HU" sz="2800" dirty="0"/>
              <a:t> vagy HAS)</a:t>
            </a:r>
          </a:p>
          <a:p>
            <a:pPr marL="0" indent="0" algn="just">
              <a:buNone/>
            </a:pPr>
            <a:endParaRPr lang="hu-HU" sz="2800" dirty="0"/>
          </a:p>
          <a:p>
            <a:pPr algn="just"/>
            <a:r>
              <a:rPr lang="hu-HU" sz="2800" dirty="0"/>
              <a:t>A </a:t>
            </a:r>
            <a:r>
              <a:rPr lang="hu-HU" sz="2800" dirty="0" err="1"/>
              <a:t>nemteljesítő</a:t>
            </a:r>
            <a:r>
              <a:rPr lang="hu-HU" sz="2800" dirty="0"/>
              <a:t> kitettség fogalmát a 39/2016. (X.11.) MNB rendelet tartalmazza a kitöltési útmutató helyett 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0"/>
          </p:nvPr>
        </p:nvSpPr>
        <p:spPr>
          <a:solidFill>
            <a:schemeClr val="accent5"/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hu-HU" dirty="0">
                <a:solidFill>
                  <a:schemeClr val="bg1"/>
                </a:solidFill>
                <a:latin typeface="+mj-lt"/>
              </a:rPr>
              <a:t>Változások 2017-től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7440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>
                <a:latin typeface="+mj-lt"/>
              </a:rPr>
              <a:t>Tartalom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626670722"/>
              </p:ext>
            </p:extLst>
          </p:nvPr>
        </p:nvGraphicFramePr>
        <p:xfrm>
          <a:off x="323528" y="1340767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1920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err="1">
                <a:latin typeface="+mj-lt"/>
              </a:rPr>
              <a:t>Nemteljesítő</a:t>
            </a:r>
            <a:r>
              <a:rPr lang="hu-HU" sz="3400" dirty="0">
                <a:latin typeface="+mj-lt"/>
              </a:rPr>
              <a:t> definíció 2017-től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94" y="1151945"/>
            <a:ext cx="8424936" cy="3645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Csoportba foglalás 8"/>
          <p:cNvGrpSpPr/>
          <p:nvPr/>
        </p:nvGrpSpPr>
        <p:grpSpPr>
          <a:xfrm>
            <a:off x="486594" y="1565409"/>
            <a:ext cx="8208912" cy="2944082"/>
            <a:chOff x="486594" y="2213109"/>
            <a:chExt cx="8208912" cy="2944082"/>
          </a:xfrm>
        </p:grpSpPr>
        <p:sp>
          <p:nvSpPr>
            <p:cNvPr id="10" name="Téglalap 9"/>
            <p:cNvSpPr/>
            <p:nvPr/>
          </p:nvSpPr>
          <p:spPr>
            <a:xfrm>
              <a:off x="2718842" y="2222401"/>
              <a:ext cx="5976664" cy="293479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hu-HU" dirty="0">
                <a:solidFill>
                  <a:schemeClr val="accent5"/>
                </a:solidFill>
              </a:endParaRPr>
            </a:p>
          </p:txBody>
        </p:sp>
        <p:sp>
          <p:nvSpPr>
            <p:cNvPr id="11" name="Téglalap 10"/>
            <p:cNvSpPr/>
            <p:nvPr/>
          </p:nvSpPr>
          <p:spPr>
            <a:xfrm>
              <a:off x="4447034" y="2582440"/>
              <a:ext cx="4104456" cy="243073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hu-HU" dirty="0">
                <a:solidFill>
                  <a:schemeClr val="accent5"/>
                </a:solidFill>
              </a:endParaRPr>
            </a:p>
          </p:txBody>
        </p:sp>
        <p:sp>
          <p:nvSpPr>
            <p:cNvPr id="12" name="Téglalap 11"/>
            <p:cNvSpPr/>
            <p:nvPr/>
          </p:nvSpPr>
          <p:spPr>
            <a:xfrm>
              <a:off x="486594" y="2222400"/>
              <a:ext cx="1939974" cy="2934791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hu-HU" dirty="0">
                <a:solidFill>
                  <a:srgbClr val="002060"/>
                </a:solidFill>
              </a:endParaRPr>
            </a:p>
          </p:txBody>
        </p:sp>
        <p:sp>
          <p:nvSpPr>
            <p:cNvPr id="14" name="Szövegdoboz 13"/>
            <p:cNvSpPr txBox="1"/>
            <p:nvPr/>
          </p:nvSpPr>
          <p:spPr>
            <a:xfrm>
              <a:off x="493304" y="2236143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>
                  <a:solidFill>
                    <a:srgbClr val="1E2452"/>
                  </a:solidFill>
                </a:rPr>
                <a:t>Teljesítő</a:t>
              </a:r>
            </a:p>
          </p:txBody>
        </p:sp>
        <p:sp>
          <p:nvSpPr>
            <p:cNvPr id="15" name="Szövegdoboz 14"/>
            <p:cNvSpPr txBox="1"/>
            <p:nvPr/>
          </p:nvSpPr>
          <p:spPr>
            <a:xfrm>
              <a:off x="2713906" y="2213109"/>
              <a:ext cx="20839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err="1">
                  <a:solidFill>
                    <a:schemeClr val="accent5"/>
                  </a:solidFill>
                </a:rPr>
                <a:t>Nemteljesítő</a:t>
              </a:r>
              <a:endParaRPr lang="hu-HU" dirty="0">
                <a:solidFill>
                  <a:schemeClr val="accent5"/>
                </a:solidFill>
              </a:endParaRPr>
            </a:p>
          </p:txBody>
        </p:sp>
        <p:sp>
          <p:nvSpPr>
            <p:cNvPr id="16" name="Szövegdoboz 15"/>
            <p:cNvSpPr txBox="1"/>
            <p:nvPr/>
          </p:nvSpPr>
          <p:spPr>
            <a:xfrm>
              <a:off x="4447034" y="2582441"/>
              <a:ext cx="20839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err="1">
                  <a:solidFill>
                    <a:schemeClr val="accent5"/>
                  </a:solidFill>
                </a:rPr>
                <a:t>Default</a:t>
              </a:r>
              <a:endParaRPr lang="hu-HU" dirty="0">
                <a:solidFill>
                  <a:schemeClr val="accent5"/>
                </a:solidFill>
              </a:endParaRPr>
            </a:p>
          </p:txBody>
        </p:sp>
        <p:sp>
          <p:nvSpPr>
            <p:cNvPr id="18" name="Téglalap 17"/>
            <p:cNvSpPr/>
            <p:nvPr/>
          </p:nvSpPr>
          <p:spPr>
            <a:xfrm>
              <a:off x="1516900" y="3446536"/>
              <a:ext cx="5860268" cy="106258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hu-HU" dirty="0">
                <a:solidFill>
                  <a:srgbClr val="002060"/>
                </a:solidFill>
              </a:endParaRPr>
            </a:p>
          </p:txBody>
        </p:sp>
        <p:sp>
          <p:nvSpPr>
            <p:cNvPr id="19" name="Szövegdoboz 18"/>
            <p:cNvSpPr txBox="1"/>
            <p:nvPr/>
          </p:nvSpPr>
          <p:spPr>
            <a:xfrm>
              <a:off x="1516900" y="3446537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>
                  <a:solidFill>
                    <a:schemeClr val="bg1"/>
                  </a:solidFill>
                </a:rPr>
                <a:t>Átstrukturált</a:t>
              </a:r>
            </a:p>
          </p:txBody>
        </p:sp>
      </p:grpSp>
      <p:sp>
        <p:nvSpPr>
          <p:cNvPr id="8" name="Szövegdoboz 7"/>
          <p:cNvSpPr txBox="1"/>
          <p:nvPr/>
        </p:nvSpPr>
        <p:spPr>
          <a:xfrm>
            <a:off x="649289" y="4869160"/>
            <a:ext cx="82089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dirty="0">
                <a:solidFill>
                  <a:schemeClr val="accent5"/>
                </a:solidFill>
                <a:latin typeface="+mj-lt"/>
              </a:rPr>
              <a:t>A nem teljesítő kitettség definíciója: 39/2016. MNB rendeletben.</a:t>
            </a:r>
          </a:p>
          <a:p>
            <a:pPr algn="just"/>
            <a:endParaRPr lang="hu-HU" sz="2000" dirty="0">
              <a:solidFill>
                <a:schemeClr val="accent5"/>
              </a:solidFill>
              <a:latin typeface="+mj-lt"/>
            </a:endParaRPr>
          </a:p>
          <a:p>
            <a:pPr algn="just"/>
            <a:r>
              <a:rPr lang="hu-HU" sz="2000" dirty="0">
                <a:solidFill>
                  <a:schemeClr val="accent5"/>
                </a:solidFill>
                <a:latin typeface="+mj-lt"/>
              </a:rPr>
              <a:t>A fogalom a 680/2014/EU bizottsági végrehajtási rendelet szerinti adatszolgáltatási előírásokkal, fogalommal teljes mértékben összhangban áll.</a:t>
            </a:r>
          </a:p>
        </p:txBody>
      </p:sp>
    </p:spTree>
    <p:extLst>
      <p:ext uri="{BB962C8B-B14F-4D97-AF65-F5344CB8AC3E}">
        <p14:creationId xmlns:p14="http://schemas.microsoft.com/office/powerpoint/2010/main" val="3871924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8067" cy="759189"/>
          </a:xfrm>
        </p:spPr>
        <p:txBody>
          <a:bodyPr>
            <a:normAutofit fontScale="90000"/>
          </a:bodyPr>
          <a:lstStyle/>
          <a:p>
            <a:r>
              <a:rPr lang="hu-HU" sz="3200" dirty="0">
                <a:latin typeface="+mj-lt"/>
              </a:rPr>
              <a:t>90+ Mikor „Jelentős” a késedelmes rész?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u-HU" sz="3000" dirty="0"/>
              <a:t>A jelentősnek minősülő késedelmes rész határértékének meghatározására MNB rendelet készül.</a:t>
            </a:r>
          </a:p>
          <a:p>
            <a:pPr marL="0" indent="0" algn="just">
              <a:buNone/>
            </a:pPr>
            <a:endParaRPr lang="hu-HU" sz="2800" dirty="0"/>
          </a:p>
          <a:p>
            <a:pPr marL="0" indent="0">
              <a:buNone/>
            </a:pPr>
            <a:r>
              <a:rPr lang="hu-HU" sz="3000" b="1" u="sng" dirty="0"/>
              <a:t>Átmenetileg:</a:t>
            </a:r>
          </a:p>
          <a:p>
            <a:pPr marL="0" indent="0" algn="just">
              <a:buNone/>
            </a:pPr>
            <a:r>
              <a:rPr lang="hu-HU" sz="3000" dirty="0"/>
              <a:t>Az MNB elfogadhatónak tartja a releváns MNB rendelet megjelenéséig, ha egy intézmény a lényegességi küszöbértéket belső szabályzatában a korábbi, már hatályon kívül helyezett, a hitelezési kockázat tőkekövetelményéről szóló 196/2007. (</a:t>
            </a:r>
            <a:r>
              <a:rPr lang="hu-HU" sz="3000" dirty="0" err="1"/>
              <a:t>VII</a:t>
            </a:r>
            <a:r>
              <a:rPr lang="hu-HU" sz="3000" dirty="0"/>
              <a:t>. 30.) Korm. rendelet alapján, vagy annál alacsonyabb mértékben állapítja meg.</a:t>
            </a:r>
          </a:p>
          <a:p>
            <a:pPr marL="0" indent="0">
              <a:buNone/>
            </a:pPr>
            <a:r>
              <a:rPr lang="hu-HU" sz="2600" dirty="0">
                <a:solidFill>
                  <a:srgbClr val="FF0000"/>
                </a:solidFill>
              </a:rPr>
              <a:t>http://www.mnb.hu/letoltes/2015-15-hitelkockazat.pdf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1962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454694147"/>
              </p:ext>
            </p:extLst>
          </p:nvPr>
        </p:nvGraphicFramePr>
        <p:xfrm>
          <a:off x="323528" y="1340767"/>
          <a:ext cx="8712968" cy="538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5799898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sablon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ABF0A0F1AD693740931C19A50BA5B38D" ma:contentTypeVersion="0" ma:contentTypeDescription="Új dokumentum létrehozása." ma:contentTypeScope="" ma:versionID="8ed77d6f2de1f9a6c12ab776d961eb1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84A093-6EE9-4F0E-B026-96B5DED42FFF}">
  <ds:schemaRefs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D8EB6CB-A8D4-4D77-B7B1-8814E97865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489F35-27A9-4156-AA12-C9EA866A37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Powerpoint_sablon</Template>
  <TotalTime>1264</TotalTime>
  <Words>2158</Words>
  <Application>Microsoft Office PowerPoint</Application>
  <PresentationFormat>Diavetítés a képernyőre (4:3 oldalarány)</PresentationFormat>
  <Paragraphs>277</Paragraphs>
  <Slides>34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34</vt:i4>
      </vt:variant>
    </vt:vector>
  </HeadingPairs>
  <TitlesOfParts>
    <vt:vector size="39" baseType="lpstr">
      <vt:lpstr>Arial</vt:lpstr>
      <vt:lpstr>Calibri</vt:lpstr>
      <vt:lpstr>Trebuchet MS</vt:lpstr>
      <vt:lpstr>Verdana</vt:lpstr>
      <vt:lpstr>Powerpoint_sablon</vt:lpstr>
      <vt:lpstr>Portfólióminőség</vt:lpstr>
      <vt:lpstr>Tartalom</vt:lpstr>
      <vt:lpstr>Tartalom</vt:lpstr>
      <vt:lpstr>Teljesítő és nem teljesítő kitettségek táblái</vt:lpstr>
      <vt:lpstr>Teljesítő és nem teljesítő kitettségek táblái</vt:lpstr>
      <vt:lpstr>Tartalom</vt:lpstr>
      <vt:lpstr>Nemteljesítő definíció 2017-től</vt:lpstr>
      <vt:lpstr>90+ Mikor „Jelentős” a késedelmes rész?</vt:lpstr>
      <vt:lpstr>Tartalom</vt:lpstr>
      <vt:lpstr>HAS vs. IFRS, főbb eltérések a kitöltésben</vt:lpstr>
      <vt:lpstr>PowerPoint-bemutató</vt:lpstr>
      <vt:lpstr>PowerPoint-bemutató</vt:lpstr>
      <vt:lpstr>Tartalom</vt:lpstr>
      <vt:lpstr>Jellemző kitöltési hibák</vt:lpstr>
      <vt:lpstr>SF1801-SF1803 (NPET-NPED) – C12H</vt:lpstr>
      <vt:lpstr>SF1801-SF1803 (NPET-NPED) – 7F</vt:lpstr>
      <vt:lpstr>SF1801-SF1803 (NPET-NPED) – C_07.00.A-011</vt:lpstr>
      <vt:lpstr>Jellemző kitöltési hibák (2)</vt:lpstr>
      <vt:lpstr>Tartalom</vt:lpstr>
      <vt:lpstr>A nemteljesítő fogalom téves értelmezése</vt:lpstr>
      <vt:lpstr>A fedezeti blokkban csak a CRR szerinti elismerhető fedezetek figyelembe vétele</vt:lpstr>
      <vt:lpstr>A táblában alkalmazott fogalmak (KKV, projekthitel) adatszolgáltató általi egyszeri felülvizsgálata </vt:lpstr>
      <vt:lpstr>A tábla kiemeléses, ún. „ebből” sorainak üresen hagyása</vt:lpstr>
      <vt:lpstr> Kereskedelmi/ lakóingatlan besorolása </vt:lpstr>
      <vt:lpstr>Kényszerhitelek jelentése </vt:lpstr>
      <vt:lpstr>Tartalom</vt:lpstr>
      <vt:lpstr>A konzultációra érkezett kérdés 1.</vt:lpstr>
      <vt:lpstr>A konzultációra érkezett kérdés 2.</vt:lpstr>
      <vt:lpstr>A konzultációra érkezett kérdés 3.</vt:lpstr>
      <vt:lpstr>A konzultációra érkezett kérdés 3.</vt:lpstr>
      <vt:lpstr>A konzultációra érkezett kérdés 4.</vt:lpstr>
      <vt:lpstr>A konzultációra érkezett kérdés 4.</vt:lpstr>
      <vt:lpstr>A konzultációra érkezett kérdés 5.</vt:lpstr>
      <vt:lpstr>PowerPoint-bemutató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Horváth Róbert</dc:creator>
  <cp:lastModifiedBy>Bihari Patrícia</cp:lastModifiedBy>
  <cp:revision>123</cp:revision>
  <cp:lastPrinted>2017-03-01T09:41:17Z</cp:lastPrinted>
  <dcterms:created xsi:type="dcterms:W3CDTF">2014-01-30T16:21:06Z</dcterms:created>
  <dcterms:modified xsi:type="dcterms:W3CDTF">2017-03-13T12:34:31Z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0x010100ABF0A0F1AD693740931C19A50BA5B38D</vt:lpwstr>
  </property>
</Properties>
</file>